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2060"/>
    <a:srgbClr val="9DC3E6"/>
    <a:srgbClr val="DEEBF7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7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57" name="グループ化 4156"/>
          <p:cNvGrpSpPr>
            <a:grpSpLocks noChangeAspect="1"/>
          </p:cNvGrpSpPr>
          <p:nvPr/>
        </p:nvGrpSpPr>
        <p:grpSpPr>
          <a:xfrm>
            <a:off x="5898105" y="487034"/>
            <a:ext cx="1770480" cy="1956898"/>
            <a:chOff x="6678459" y="-915012"/>
            <a:chExt cx="2213100" cy="2446123"/>
          </a:xfrm>
        </p:grpSpPr>
        <p:grpSp>
          <p:nvGrpSpPr>
            <p:cNvPr id="4158" name="グループ化 4157"/>
            <p:cNvGrpSpPr/>
            <p:nvPr/>
          </p:nvGrpSpPr>
          <p:grpSpPr>
            <a:xfrm>
              <a:off x="7284049" y="-915012"/>
              <a:ext cx="901378" cy="1917177"/>
              <a:chOff x="2875816" y="798136"/>
              <a:chExt cx="901378" cy="1917177"/>
            </a:xfrm>
          </p:grpSpPr>
          <p:grpSp>
            <p:nvGrpSpPr>
              <p:cNvPr id="4186" name="グループ化 4185"/>
              <p:cNvGrpSpPr/>
              <p:nvPr/>
            </p:nvGrpSpPr>
            <p:grpSpPr>
              <a:xfrm>
                <a:off x="2955219" y="1360978"/>
                <a:ext cx="781518" cy="1354335"/>
                <a:chOff x="2955219" y="1360978"/>
                <a:chExt cx="781518" cy="1354335"/>
              </a:xfrm>
            </p:grpSpPr>
            <p:grpSp>
              <p:nvGrpSpPr>
                <p:cNvPr id="4194" name="グループ化 4193"/>
                <p:cNvGrpSpPr/>
                <p:nvPr/>
              </p:nvGrpSpPr>
              <p:grpSpPr>
                <a:xfrm>
                  <a:off x="2984924" y="1360978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4210" name="片側の 2 つの角を丸めた四角形 4209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1" name="フリーフォーム 4210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12" name="グループ化 4211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4224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25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13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4" name="フリーフォーム 4213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15" name="グループ化 4214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4218" name="角丸四角形 4217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19" name="円/楕円 785"/>
                    <p:cNvSpPr/>
                    <p:nvPr/>
                  </p:nvSpPr>
                  <p:spPr>
                    <a:xfrm>
                      <a:off x="314057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20" name="角丸四角形 4219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21" name="円/楕円 787"/>
                    <p:cNvSpPr/>
                    <p:nvPr/>
                  </p:nvSpPr>
                  <p:spPr>
                    <a:xfrm>
                      <a:off x="346442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22" name="月 4221"/>
                    <p:cNvSpPr/>
                    <p:nvPr/>
                  </p:nvSpPr>
                  <p:spPr>
                    <a:xfrm rot="5400000" flipH="1" flipV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23" name="月 4222"/>
                    <p:cNvSpPr/>
                    <p:nvPr/>
                  </p:nvSpPr>
                  <p:spPr>
                    <a:xfrm rot="5400000" flipH="1" flipV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16" name="月 4215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7" name="円/楕円 4"/>
                  <p:cNvSpPr/>
                  <p:nvPr/>
                </p:nvSpPr>
                <p:spPr>
                  <a:xfrm flipV="1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95" name="グループ化 4194"/>
                <p:cNvGrpSpPr/>
                <p:nvPr/>
              </p:nvGrpSpPr>
              <p:grpSpPr>
                <a:xfrm>
                  <a:off x="3042292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203" name="片側の 2 つの角を丸めた四角形 4202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04" name="グループ化 4203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208" name="台形 420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9" name="台形 420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205" name="グループ化 4204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206" name="直角三角形 420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7" name="直角三角形 420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196" name="グループ化 4195"/>
                <p:cNvGrpSpPr/>
                <p:nvPr/>
              </p:nvGrpSpPr>
              <p:grpSpPr>
                <a:xfrm>
                  <a:off x="2955219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197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8" name="台形 4197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9" name="フリーフォーム 4198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0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1" name="台形 4200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2" name="フリーフォーム 4201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87" name="グループ化 4186"/>
              <p:cNvGrpSpPr/>
              <p:nvPr/>
            </p:nvGrpSpPr>
            <p:grpSpPr>
              <a:xfrm>
                <a:off x="2875816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4188" name="グループ化 4187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4190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1" name="円/楕円 4190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2" name="円/楕円 4191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3" name="円/楕円 4192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9" name="フリーフォーム 4188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159" name="グループ化 4158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4160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1" name="正方形/長方形 4160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2" name="正方形/長方形 4161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63" name="グループ化 4162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4174" name="グループ化 4173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184" name="片側の 2 つの角を丸めた四角形 418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5" name="片側の 2 つの角を丸めた四角形 418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75" name="グループ化 4174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4180" name="円/楕円 4179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81" name="グループ化 4180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4182" name="片側の 2 つの角を丸めた四角形 418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83" name="片側の 2 つの角を丸めた四角形 418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176" name="グループ化 4175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178" name="片側の 2 つの角を丸めた四角形 417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9" name="片側の 2 つの角を丸めた四角形 417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77" name="台形 4176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64" name="正方形/長方形 4163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5" name="正方形/長方形 4164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6" name="正方形/長方形 4165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7" name="正方形/長方形 4166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8" name="正方形/長方形 4167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9" name="正方形/長方形 4168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0" name="正方形/長方形 4169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1" name="正方形/長方形 4170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2" name="正方形/長方形 4171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3" name="正方形/長方形 4172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226" name="グループ化 4225"/>
          <p:cNvGrpSpPr>
            <a:grpSpLocks noChangeAspect="1"/>
          </p:cNvGrpSpPr>
          <p:nvPr/>
        </p:nvGrpSpPr>
        <p:grpSpPr>
          <a:xfrm>
            <a:off x="320755" y="487034"/>
            <a:ext cx="1873217" cy="1956898"/>
            <a:chOff x="-1182988" y="-915012"/>
            <a:chExt cx="2341521" cy="2446123"/>
          </a:xfrm>
        </p:grpSpPr>
        <p:grpSp>
          <p:nvGrpSpPr>
            <p:cNvPr id="4227" name="グループ化 4226"/>
            <p:cNvGrpSpPr/>
            <p:nvPr/>
          </p:nvGrpSpPr>
          <p:grpSpPr>
            <a:xfrm>
              <a:off x="-556080" y="-915012"/>
              <a:ext cx="902130" cy="1917177"/>
              <a:chOff x="-459400" y="798136"/>
              <a:chExt cx="902130" cy="1917177"/>
            </a:xfrm>
          </p:grpSpPr>
          <p:grpSp>
            <p:nvGrpSpPr>
              <p:cNvPr id="4248" name="グループ化 4247"/>
              <p:cNvGrpSpPr/>
              <p:nvPr/>
            </p:nvGrpSpPr>
            <p:grpSpPr>
              <a:xfrm>
                <a:off x="-459400" y="1264121"/>
                <a:ext cx="822595" cy="1451192"/>
                <a:chOff x="-459400" y="1264121"/>
                <a:chExt cx="822595" cy="1451192"/>
              </a:xfrm>
            </p:grpSpPr>
            <p:grpSp>
              <p:nvGrpSpPr>
                <p:cNvPr id="4256" name="グループ化 4255"/>
                <p:cNvGrpSpPr/>
                <p:nvPr/>
              </p:nvGrpSpPr>
              <p:grpSpPr>
                <a:xfrm>
                  <a:off x="-459400" y="1264121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272" name="片側の 2 つの角を丸めた四角形 4271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19E65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3" name="フリーフォーム 4272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74" name="グループ化 4273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286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7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75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6" name="フリーフォーム 4275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7" name="フリーフォーム 4276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78" name="グループ化 4277"/>
                  <p:cNvGrpSpPr/>
                  <p:nvPr/>
                </p:nvGrpSpPr>
                <p:grpSpPr>
                  <a:xfrm>
                    <a:off x="-305013" y="4913132"/>
                    <a:ext cx="513820" cy="259970"/>
                    <a:chOff x="-298046" y="4913132"/>
                    <a:chExt cx="513820" cy="259970"/>
                  </a:xfrm>
                </p:grpSpPr>
                <p:sp>
                  <p:nvSpPr>
                    <p:cNvPr id="4280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1" name="楕円 562"/>
                    <p:cNvSpPr/>
                    <p:nvPr/>
                  </p:nvSpPr>
                  <p:spPr>
                    <a:xfrm>
                      <a:off x="-253100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2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3" name="楕円 564"/>
                    <p:cNvSpPr/>
                    <p:nvPr/>
                  </p:nvSpPr>
                  <p:spPr>
                    <a:xfrm>
                      <a:off x="67575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4" name="フリーフォーム 4283"/>
                    <p:cNvSpPr/>
                    <p:nvPr/>
                  </p:nvSpPr>
                  <p:spPr>
                    <a:xfrm flipV="1">
                      <a:off x="-298046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5" name="フリーフォーム 4284"/>
                    <p:cNvSpPr/>
                    <p:nvPr/>
                  </p:nvSpPr>
                  <p:spPr>
                    <a:xfrm flipV="1">
                      <a:off x="22629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79" name="円/楕円 4"/>
                  <p:cNvSpPr/>
                  <p:nvPr/>
                </p:nvSpPr>
                <p:spPr>
                  <a:xfrm flipV="1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57" name="グループ化 4256"/>
                <p:cNvGrpSpPr/>
                <p:nvPr/>
              </p:nvGrpSpPr>
              <p:grpSpPr>
                <a:xfrm>
                  <a:off x="-350536" y="2178558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265" name="片側の 2 つの角を丸めた四角形 4264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66" name="グループ化 4265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270" name="台形 426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71" name="台形 427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267" name="グループ化 4266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268" name="直角三角形 426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69" name="直角三角形 426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258" name="グループ化 4257"/>
                <p:cNvGrpSpPr/>
                <p:nvPr/>
              </p:nvGrpSpPr>
              <p:grpSpPr>
                <a:xfrm>
                  <a:off x="-438075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259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0" name="台形 4259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1" name="フリーフォーム 4260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2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3" name="台形 4262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4" name="フリーフォーム 4263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49" name="グループ化 4248"/>
              <p:cNvGrpSpPr/>
              <p:nvPr/>
            </p:nvGrpSpPr>
            <p:grpSpPr>
              <a:xfrm>
                <a:off x="-4586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4250" name="グループ化 4249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4252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3" name="円/楕円 4252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4" name="円/楕円 4253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5" name="円/楕円 4254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51" name="フリーフォーム 4250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28" name="グループ化 4227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4229" name="正方形/長方形 4228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0" name="正方形/長方形 4229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1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2" name="正方形/長方形 4231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3" name="正方形/長方形 4232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4" name="正方形/長方形 4233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5" name="正方形/長方形 4234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6" name="正方形/長方形 4235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7" name="正方形/長方形 4236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8" name="正方形/長方形 4237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39" name="グループ化 4238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242" name="1 つの角を丸めた四角形 424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3" name="1 つの角を丸めた四角形 424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4" name="五角形 424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5" name="五角形 424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6" name="台形 424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7" name="台形 424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40" name="正方形/長方形 4239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1" name="正方形/長方形 4240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288" name="グループ化 4287"/>
          <p:cNvGrpSpPr>
            <a:grpSpLocks noChangeAspect="1"/>
          </p:cNvGrpSpPr>
          <p:nvPr/>
        </p:nvGrpSpPr>
        <p:grpSpPr>
          <a:xfrm>
            <a:off x="2211473" y="487034"/>
            <a:ext cx="1754282" cy="1956898"/>
            <a:chOff x="1483608" y="-915012"/>
            <a:chExt cx="2192852" cy="2446123"/>
          </a:xfrm>
        </p:grpSpPr>
        <p:grpSp>
          <p:nvGrpSpPr>
            <p:cNvPr id="4289" name="グループ化 4288"/>
            <p:cNvGrpSpPr/>
            <p:nvPr/>
          </p:nvGrpSpPr>
          <p:grpSpPr>
            <a:xfrm>
              <a:off x="2129345" y="-915012"/>
              <a:ext cx="901378" cy="1917177"/>
              <a:chOff x="632520" y="798136"/>
              <a:chExt cx="901378" cy="1917177"/>
            </a:xfrm>
          </p:grpSpPr>
          <p:grpSp>
            <p:nvGrpSpPr>
              <p:cNvPr id="4300" name="グループ化 4299"/>
              <p:cNvGrpSpPr/>
              <p:nvPr/>
            </p:nvGrpSpPr>
            <p:grpSpPr>
              <a:xfrm>
                <a:off x="674031" y="1339015"/>
                <a:ext cx="781518" cy="1376298"/>
                <a:chOff x="674031" y="1339015"/>
                <a:chExt cx="781518" cy="1376298"/>
              </a:xfrm>
            </p:grpSpPr>
            <p:grpSp>
              <p:nvGrpSpPr>
                <p:cNvPr id="4308" name="グループ化 4307"/>
                <p:cNvGrpSpPr/>
                <p:nvPr/>
              </p:nvGrpSpPr>
              <p:grpSpPr>
                <a:xfrm>
                  <a:off x="703823" y="1339015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4324" name="片側の 2 つの角を丸めた四角形 4323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25" name="グループ化 4324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4338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9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40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41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326" name="グループ化 4325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4336" name="円/楕円 4335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7" name="円/楕円 4336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27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28" name="グループ化 4327"/>
                  <p:cNvGrpSpPr/>
                  <p:nvPr/>
                </p:nvGrpSpPr>
                <p:grpSpPr>
                  <a:xfrm>
                    <a:off x="829639" y="4874486"/>
                    <a:ext cx="467970" cy="182017"/>
                    <a:chOff x="829336" y="4874486"/>
                    <a:chExt cx="467970" cy="182017"/>
                  </a:xfrm>
                </p:grpSpPr>
                <p:sp>
                  <p:nvSpPr>
                    <p:cNvPr id="4332" name="円/楕円 847"/>
                    <p:cNvSpPr/>
                    <p:nvPr/>
                  </p:nvSpPr>
                  <p:spPr>
                    <a:xfrm>
                      <a:off x="873969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3" name="円/楕円 848"/>
                    <p:cNvSpPr/>
                    <p:nvPr/>
                  </p:nvSpPr>
                  <p:spPr>
                    <a:xfrm>
                      <a:off x="1193057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4" name="フローチャート: 端子 685"/>
                    <p:cNvSpPr/>
                    <p:nvPr/>
                  </p:nvSpPr>
                  <p:spPr>
                    <a:xfrm rot="20700000">
                      <a:off x="829336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5" name="フローチャート: 端子 686"/>
                    <p:cNvSpPr/>
                    <p:nvPr/>
                  </p:nvSpPr>
                  <p:spPr>
                    <a:xfrm rot="900000" flipH="1">
                      <a:off x="1126992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29" name="台形 4328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0" name="フリーフォーム 4329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1" name="円/楕円 4"/>
                  <p:cNvSpPr/>
                  <p:nvPr/>
                </p:nvSpPr>
                <p:spPr>
                  <a:xfrm flipV="1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09" name="グループ化 4308"/>
                <p:cNvGrpSpPr/>
                <p:nvPr/>
              </p:nvGrpSpPr>
              <p:grpSpPr>
                <a:xfrm>
                  <a:off x="761191" y="2178558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317" name="片側の 2 つの角を丸めた四角形 4316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18" name="グループ化 431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322" name="台形 432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23" name="台形 432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319" name="グループ化 431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320" name="直角三角形 431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21" name="直角三角形 432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310" name="グループ化 4309"/>
                <p:cNvGrpSpPr/>
                <p:nvPr/>
              </p:nvGrpSpPr>
              <p:grpSpPr>
                <a:xfrm>
                  <a:off x="674031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311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2" name="台形 4311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3" name="フリーフォーム 4312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4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5" name="台形 4314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6" name="フリーフォーム 4315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01" name="グループ化 4300"/>
              <p:cNvGrpSpPr/>
              <p:nvPr/>
            </p:nvGrpSpPr>
            <p:grpSpPr>
              <a:xfrm>
                <a:off x="632520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4302" name="グループ化 4301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4304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5" name="円/楕円 4304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6" name="円/楕円 4305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7" name="円/楕円 4306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03" name="フリーフォーム 4302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90" name="グループ化 4289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4291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2" name="正方形/長方形 4291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3" name="正方形/長方形 4292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4" name="正方形/長方形 4293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5" name="正方形/長方形 4294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96" name="グループ化 4295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298" name="ドーナツ 429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9" name="台形 429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97" name="正方形/長方形 4296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342" name="グループ化 4341"/>
          <p:cNvGrpSpPr>
            <a:grpSpLocks noChangeAspect="1"/>
          </p:cNvGrpSpPr>
          <p:nvPr/>
        </p:nvGrpSpPr>
        <p:grpSpPr>
          <a:xfrm>
            <a:off x="4098817" y="487034"/>
            <a:ext cx="1754283" cy="1956898"/>
            <a:chOff x="4048514" y="-915012"/>
            <a:chExt cx="2192854" cy="2446123"/>
          </a:xfrm>
        </p:grpSpPr>
        <p:grpSp>
          <p:nvGrpSpPr>
            <p:cNvPr id="4343" name="グループ化 4342"/>
            <p:cNvGrpSpPr/>
            <p:nvPr/>
          </p:nvGrpSpPr>
          <p:grpSpPr>
            <a:xfrm>
              <a:off x="4702941" y="-915012"/>
              <a:ext cx="901378" cy="1917177"/>
              <a:chOff x="1784648" y="798136"/>
              <a:chExt cx="901378" cy="1917177"/>
            </a:xfrm>
          </p:grpSpPr>
          <p:grpSp>
            <p:nvGrpSpPr>
              <p:cNvPr id="4367" name="グループ化 4366"/>
              <p:cNvGrpSpPr/>
              <p:nvPr/>
            </p:nvGrpSpPr>
            <p:grpSpPr>
              <a:xfrm>
                <a:off x="1810964" y="1417839"/>
                <a:ext cx="781518" cy="1297474"/>
                <a:chOff x="1810964" y="1417839"/>
                <a:chExt cx="781518" cy="1297474"/>
              </a:xfrm>
            </p:grpSpPr>
            <p:grpSp>
              <p:nvGrpSpPr>
                <p:cNvPr id="4375" name="グループ化 4374"/>
                <p:cNvGrpSpPr/>
                <p:nvPr/>
              </p:nvGrpSpPr>
              <p:grpSpPr>
                <a:xfrm>
                  <a:off x="1837298" y="1417839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4391" name="片側の 2 つの角を丸めた四角形 4390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92" name="グループ化 4391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4393" name="星 24 4392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4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5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6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7" name="弦 4396"/>
                    <p:cNvSpPr/>
                    <p:nvPr/>
                  </p:nvSpPr>
                  <p:spPr>
                    <a:xfrm>
                      <a:off x="1956346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8" name="弦 4397"/>
                    <p:cNvSpPr/>
                    <p:nvPr/>
                  </p:nvSpPr>
                  <p:spPr>
                    <a:xfrm>
                      <a:off x="2016703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9" name="フローチャート: 手操作入力 675"/>
                    <p:cNvSpPr/>
                    <p:nvPr/>
                  </p:nvSpPr>
                  <p:spPr>
                    <a:xfrm rot="9900000">
                      <a:off x="1997966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0" name="弦 4399"/>
                    <p:cNvSpPr/>
                    <p:nvPr/>
                  </p:nvSpPr>
                  <p:spPr>
                    <a:xfrm flipH="1">
                      <a:off x="2239750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1" name="弦 4400"/>
                    <p:cNvSpPr/>
                    <p:nvPr/>
                  </p:nvSpPr>
                  <p:spPr>
                    <a:xfrm flipH="1">
                      <a:off x="2259196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2" name="フローチャート: 手操作入力 680"/>
                    <p:cNvSpPr/>
                    <p:nvPr/>
                  </p:nvSpPr>
                  <p:spPr>
                    <a:xfrm rot="11700000" flipH="1">
                      <a:off x="2242971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3" name="円/楕円 820"/>
                    <p:cNvSpPr/>
                    <p:nvPr/>
                  </p:nvSpPr>
                  <p:spPr>
                    <a:xfrm>
                      <a:off x="2120972" y="5081644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4" name="円/楕円 4"/>
                    <p:cNvSpPr/>
                    <p:nvPr/>
                  </p:nvSpPr>
                  <p:spPr>
                    <a:xfrm flipH="1" flipV="1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376" name="グループ化 4375"/>
                <p:cNvGrpSpPr/>
                <p:nvPr/>
              </p:nvGrpSpPr>
              <p:grpSpPr>
                <a:xfrm>
                  <a:off x="1898480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384" name="片側の 2 つの角を丸めた四角形 438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85" name="グループ化 438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389" name="台形 438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0" name="台形 438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386" name="グループ化 438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387" name="直角三角形 438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8" name="直角三角形 438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377" name="グループ化 4376"/>
                <p:cNvGrpSpPr/>
                <p:nvPr/>
              </p:nvGrpSpPr>
              <p:grpSpPr>
                <a:xfrm>
                  <a:off x="1810964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378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9" name="台形 4378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80" name="フリーフォーム 4379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81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82" name="台形 4381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83" name="フリーフォーム 4382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68" name="グループ化 4367"/>
              <p:cNvGrpSpPr/>
              <p:nvPr/>
            </p:nvGrpSpPr>
            <p:grpSpPr>
              <a:xfrm>
                <a:off x="17846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4369" name="グループ化 4368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4371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2" name="円/楕円 4371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3" name="円/楕円 4372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4" name="円/楕円 4373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70" name="フリーフォーム 4369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44" name="グループ化 4343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4345" name="グループ化 4344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4365" name="爆発 1 436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6" name="爆発 1 436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46" name="グループ化 4345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4363" name="爆発 1 436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4" name="爆発 1 436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47" name="グループ化 4346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4361" name="爆発 1 436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2" name="爆発 1 436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48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9" name="正方形/長方形 4348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0" name="正方形/長方形 4349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1" name="正方形/長方形 4350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2" name="正方形/長方形 4351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3" name="正方形/長方形 4352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54" name="グループ化 4353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355" name="1 つの角を丸めた四角形 435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6" name="1 つの角を丸めた四角形 435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7" name="五角形 435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8" name="五角形 435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9" name="台形 435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0" name="台形 435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405" name="グループ化 4404"/>
          <p:cNvGrpSpPr>
            <a:grpSpLocks noChangeAspect="1"/>
          </p:cNvGrpSpPr>
          <p:nvPr/>
        </p:nvGrpSpPr>
        <p:grpSpPr>
          <a:xfrm>
            <a:off x="7833320" y="487034"/>
            <a:ext cx="1777739" cy="1956898"/>
            <a:chOff x="9358184" y="-915012"/>
            <a:chExt cx="2222174" cy="2446123"/>
          </a:xfrm>
        </p:grpSpPr>
        <p:grpSp>
          <p:nvGrpSpPr>
            <p:cNvPr id="4406" name="グループ化 4405"/>
            <p:cNvGrpSpPr/>
            <p:nvPr/>
          </p:nvGrpSpPr>
          <p:grpSpPr>
            <a:xfrm>
              <a:off x="10124419" y="-915012"/>
              <a:ext cx="910903" cy="1917177"/>
              <a:chOff x="4079379" y="798136"/>
              <a:chExt cx="910903" cy="1917177"/>
            </a:xfrm>
          </p:grpSpPr>
          <p:grpSp>
            <p:nvGrpSpPr>
              <p:cNvPr id="4420" name="グループ化 4419"/>
              <p:cNvGrpSpPr/>
              <p:nvPr/>
            </p:nvGrpSpPr>
            <p:grpSpPr>
              <a:xfrm>
                <a:off x="4079379" y="1422107"/>
                <a:ext cx="781518" cy="1293206"/>
                <a:chOff x="4079379" y="1422107"/>
                <a:chExt cx="781518" cy="1293206"/>
              </a:xfrm>
            </p:grpSpPr>
            <p:grpSp>
              <p:nvGrpSpPr>
                <p:cNvPr id="4428" name="グループ化 4427"/>
                <p:cNvGrpSpPr/>
                <p:nvPr/>
              </p:nvGrpSpPr>
              <p:grpSpPr>
                <a:xfrm>
                  <a:off x="4108550" y="1422107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4444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5" name="片側の 2 つの角を丸めた四角形 4444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46" name="グループ化 4445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455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56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47" name="角丸四角形 4446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48" name="グループ化 4447"/>
                  <p:cNvGrpSpPr/>
                  <p:nvPr/>
                </p:nvGrpSpPr>
                <p:grpSpPr>
                  <a:xfrm>
                    <a:off x="4227264" y="4930230"/>
                    <a:ext cx="482174" cy="161459"/>
                    <a:chOff x="4232627" y="4930230"/>
                    <a:chExt cx="482174" cy="161459"/>
                  </a:xfrm>
                </p:grpSpPr>
                <p:sp>
                  <p:nvSpPr>
                    <p:cNvPr id="4451" name="フローチャート: 端子 650"/>
                    <p:cNvSpPr/>
                    <p:nvPr/>
                  </p:nvSpPr>
                  <p:spPr>
                    <a:xfrm rot="20700000">
                      <a:off x="4232627" y="493023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52" name="フローチャート: 端子 651"/>
                    <p:cNvSpPr/>
                    <p:nvPr/>
                  </p:nvSpPr>
                  <p:spPr>
                    <a:xfrm rot="900000" flipH="1">
                      <a:off x="4527570" y="4930230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53" name="円/楕円 757"/>
                    <p:cNvSpPr/>
                    <p:nvPr/>
                  </p:nvSpPr>
                  <p:spPr>
                    <a:xfrm>
                      <a:off x="4315956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54" name="円/楕円 758"/>
                    <p:cNvSpPr/>
                    <p:nvPr/>
                  </p:nvSpPr>
                  <p:spPr>
                    <a:xfrm>
                      <a:off x="4582488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49" name="フリーフォーム 4448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0" name="円/楕円 4"/>
                  <p:cNvSpPr/>
                  <p:nvPr/>
                </p:nvSpPr>
                <p:spPr>
                  <a:xfrm flipV="1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429" name="グループ化 4428"/>
                <p:cNvGrpSpPr/>
                <p:nvPr/>
              </p:nvGrpSpPr>
              <p:grpSpPr>
                <a:xfrm>
                  <a:off x="4165918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437" name="片側の 2 つの角を丸めた四角形 4436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38" name="グループ化 4437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442" name="台形 444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43" name="台形 444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439" name="グループ化 4438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440" name="直角三角形 443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41" name="直角三角形 444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430" name="グループ化 4429"/>
                <p:cNvGrpSpPr/>
                <p:nvPr/>
              </p:nvGrpSpPr>
              <p:grpSpPr>
                <a:xfrm>
                  <a:off x="4079379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431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2" name="台形 4431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3" name="フリーフォーム 4432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4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5" name="台形 4434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6" name="フリーフォーム 4435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21" name="グループ化 4420"/>
              <p:cNvGrpSpPr/>
              <p:nvPr/>
            </p:nvGrpSpPr>
            <p:grpSpPr>
              <a:xfrm>
                <a:off x="4088904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4422" name="グループ化 4421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4424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5" name="円/楕円 4424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6" name="円/楕円 4425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7" name="円/楕円 4426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23" name="フリーフォーム 4422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07" name="グループ化 4406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4408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9" name="正方形/長方形 4408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0" name="正方形/長方形 4409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1" name="片側の 2 つの角を丸めた四角形 4410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2" name="角丸四角形 4411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3" name="角丸四角形 4412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4" name="片側の 2 つの角を丸めた四角形 4413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5" name="角丸四角形 4414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6" name="角丸四角形 4415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17" name="グループ化 4416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4418" name="ドーナツ 441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9" name="台形 441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457" name="グループ化 4456"/>
          <p:cNvGrpSpPr>
            <a:grpSpLocks noChangeAspect="1"/>
          </p:cNvGrpSpPr>
          <p:nvPr/>
        </p:nvGrpSpPr>
        <p:grpSpPr>
          <a:xfrm>
            <a:off x="5898105" y="2874592"/>
            <a:ext cx="1770480" cy="1484325"/>
            <a:chOff x="6678459" y="2066797"/>
            <a:chExt cx="2213100" cy="1855406"/>
          </a:xfrm>
        </p:grpSpPr>
        <p:grpSp>
          <p:nvGrpSpPr>
            <p:cNvPr id="4458" name="グループ化 4457"/>
            <p:cNvGrpSpPr/>
            <p:nvPr/>
          </p:nvGrpSpPr>
          <p:grpSpPr>
            <a:xfrm>
              <a:off x="7363336" y="2066797"/>
              <a:ext cx="854730" cy="1354335"/>
              <a:chOff x="2936776" y="4784805"/>
              <a:chExt cx="854730" cy="1354335"/>
            </a:xfrm>
          </p:grpSpPr>
          <p:grpSp>
            <p:nvGrpSpPr>
              <p:cNvPr id="4486" name="グループ化 4485"/>
              <p:cNvGrpSpPr/>
              <p:nvPr/>
            </p:nvGrpSpPr>
            <p:grpSpPr>
              <a:xfrm>
                <a:off x="2936776" y="4784805"/>
                <a:ext cx="767751" cy="1354335"/>
                <a:chOff x="2936776" y="4784805"/>
                <a:chExt cx="767751" cy="1354335"/>
              </a:xfrm>
            </p:grpSpPr>
            <p:grpSp>
              <p:nvGrpSpPr>
                <p:cNvPr id="4495" name="グループ化 4494"/>
                <p:cNvGrpSpPr/>
                <p:nvPr/>
              </p:nvGrpSpPr>
              <p:grpSpPr>
                <a:xfrm>
                  <a:off x="2984924" y="4784805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4511" name="片側の 2 つの角を丸めた四角形 4510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2" name="フリーフォーム 4511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13" name="グループ化 4512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4525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6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14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5" name="フリーフォーム 4514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16" name="グループ化 4515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4519" name="角丸四角形 4518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0" name="円/楕円 785"/>
                    <p:cNvSpPr/>
                    <p:nvPr/>
                  </p:nvSpPr>
                  <p:spPr>
                    <a:xfrm>
                      <a:off x="314057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1" name="角丸四角形 4520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2" name="円/楕円 787"/>
                    <p:cNvSpPr/>
                    <p:nvPr/>
                  </p:nvSpPr>
                  <p:spPr>
                    <a:xfrm>
                      <a:off x="346442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3" name="月 4522"/>
                    <p:cNvSpPr/>
                    <p:nvPr/>
                  </p:nvSpPr>
                  <p:spPr>
                    <a:xfrm rot="5400000" flipH="1" flipV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4" name="月 4523"/>
                    <p:cNvSpPr/>
                    <p:nvPr/>
                  </p:nvSpPr>
                  <p:spPr>
                    <a:xfrm rot="5400000" flipH="1" flipV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17" name="月 4516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8" name="円/楕円 4"/>
                  <p:cNvSpPr/>
                  <p:nvPr/>
                </p:nvSpPr>
                <p:spPr>
                  <a:xfrm flipV="1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496" name="グループ化 4495"/>
                <p:cNvGrpSpPr/>
                <p:nvPr/>
              </p:nvGrpSpPr>
              <p:grpSpPr>
                <a:xfrm>
                  <a:off x="3042292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504" name="片側の 2 つの角を丸めた四角形 450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05" name="グループ化 450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509" name="台形 450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10" name="台形 450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06" name="グループ化 450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507" name="直角三角形 450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08" name="直角三角形 450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497" name="グループ化 4496"/>
                <p:cNvGrpSpPr/>
                <p:nvPr/>
              </p:nvGrpSpPr>
              <p:grpSpPr>
                <a:xfrm>
                  <a:off x="2936776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498" name="グループ化 4497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500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01" name="角丸四角形 4500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02" name="フリーフォーム 4501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03" name="台形 450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99" name="片側の 2 つの角を丸めた四角形 4498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87" name="グループ化 4486"/>
              <p:cNvGrpSpPr/>
              <p:nvPr/>
            </p:nvGrpSpPr>
            <p:grpSpPr>
              <a:xfrm>
                <a:off x="2942418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4492" name="角丸四角形 4491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3" name="角丸四角形 4492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4" name="フリーフォーム 4493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88" name="グループ化 4487"/>
              <p:cNvGrpSpPr/>
              <p:nvPr/>
            </p:nvGrpSpPr>
            <p:grpSpPr>
              <a:xfrm>
                <a:off x="3212101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4489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0" name="台形 4489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1" name="片側の 2 つの角を丸めた四角形 4490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59" name="グループ化 4458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4460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1" name="正方形/長方形 4460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2" name="正方形/長方形 4461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63" name="グループ化 4462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4474" name="グループ化 4473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484" name="片側の 2 つの角を丸めた四角形 448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5" name="片側の 2 つの角を丸めた四角形 448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475" name="グループ化 4474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4480" name="円/楕円 4479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81" name="グループ化 4480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4482" name="片側の 2 つの角を丸めた四角形 448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83" name="片側の 2 つの角を丸めた四角形 448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476" name="グループ化 4475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478" name="片側の 2 つの角を丸めた四角形 447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9" name="片側の 2 つの角を丸めた四角形 447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77" name="台形 4476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64" name="正方形/長方形 4463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5" name="正方形/長方形 4464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6" name="正方形/長方形 4465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7" name="正方形/長方形 4466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8" name="正方形/長方形 4467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9" name="正方形/長方形 4468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0" name="正方形/長方形 4469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1" name="正方形/長方形 4470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2" name="正方形/長方形 4471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3" name="正方形/長方形 4472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527" name="グループ化 4526"/>
          <p:cNvGrpSpPr>
            <a:grpSpLocks noChangeAspect="1"/>
          </p:cNvGrpSpPr>
          <p:nvPr/>
        </p:nvGrpSpPr>
        <p:grpSpPr>
          <a:xfrm>
            <a:off x="320755" y="2777734"/>
            <a:ext cx="1873217" cy="1561810"/>
            <a:chOff x="-1182988" y="1969940"/>
            <a:chExt cx="2341521" cy="1952263"/>
          </a:xfrm>
        </p:grpSpPr>
        <p:grpSp>
          <p:nvGrpSpPr>
            <p:cNvPr id="4528" name="グループ化 4527"/>
            <p:cNvGrpSpPr/>
            <p:nvPr/>
          </p:nvGrpSpPr>
          <p:grpSpPr>
            <a:xfrm>
              <a:off x="-377718" y="1969940"/>
              <a:ext cx="822595" cy="1451192"/>
              <a:chOff x="-459400" y="4687948"/>
              <a:chExt cx="822595" cy="1451192"/>
            </a:xfrm>
          </p:grpSpPr>
          <p:grpSp>
            <p:nvGrpSpPr>
              <p:cNvPr id="4549" name="グループ化 4548"/>
              <p:cNvGrpSpPr/>
              <p:nvPr/>
            </p:nvGrpSpPr>
            <p:grpSpPr>
              <a:xfrm>
                <a:off x="-459400" y="4687948"/>
                <a:ext cx="822595" cy="1451192"/>
                <a:chOff x="-459400" y="4687948"/>
                <a:chExt cx="822595" cy="1451192"/>
              </a:xfrm>
            </p:grpSpPr>
            <p:grpSp>
              <p:nvGrpSpPr>
                <p:cNvPr id="4559" name="グループ化 4558"/>
                <p:cNvGrpSpPr/>
                <p:nvPr/>
              </p:nvGrpSpPr>
              <p:grpSpPr>
                <a:xfrm>
                  <a:off x="-459400" y="4687948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575" name="片側の 2 つの角を丸めた四角形 4574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19E65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6" name="フリーフォーム 4575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77" name="グループ化 4576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589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90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78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9" name="フリーフォーム 4578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80" name="フリーフォーム 4579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81" name="グループ化 4580"/>
                  <p:cNvGrpSpPr/>
                  <p:nvPr/>
                </p:nvGrpSpPr>
                <p:grpSpPr>
                  <a:xfrm>
                    <a:off x="-305013" y="4913132"/>
                    <a:ext cx="513820" cy="259970"/>
                    <a:chOff x="-298046" y="4913132"/>
                    <a:chExt cx="513820" cy="259970"/>
                  </a:xfrm>
                </p:grpSpPr>
                <p:sp>
                  <p:nvSpPr>
                    <p:cNvPr id="4583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4" name="楕円 562"/>
                    <p:cNvSpPr/>
                    <p:nvPr/>
                  </p:nvSpPr>
                  <p:spPr>
                    <a:xfrm>
                      <a:off x="-253100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5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6" name="楕円 564"/>
                    <p:cNvSpPr/>
                    <p:nvPr/>
                  </p:nvSpPr>
                  <p:spPr>
                    <a:xfrm>
                      <a:off x="67575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7" name="フリーフォーム 4586"/>
                    <p:cNvSpPr/>
                    <p:nvPr/>
                  </p:nvSpPr>
                  <p:spPr>
                    <a:xfrm flipV="1">
                      <a:off x="-298046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8" name="フリーフォーム 4587"/>
                    <p:cNvSpPr/>
                    <p:nvPr/>
                  </p:nvSpPr>
                  <p:spPr>
                    <a:xfrm flipV="1">
                      <a:off x="22629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82" name="円/楕円 4"/>
                  <p:cNvSpPr/>
                  <p:nvPr/>
                </p:nvSpPr>
                <p:spPr>
                  <a:xfrm flipV="1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60" name="グループ化 4559"/>
                <p:cNvGrpSpPr/>
                <p:nvPr/>
              </p:nvGrpSpPr>
              <p:grpSpPr>
                <a:xfrm>
                  <a:off x="-350536" y="5602385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568" name="片側の 2 つの角を丸めた四角形 4567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69" name="グループ化 4568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573" name="台形 457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74" name="台形 457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70" name="グループ化 4569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571" name="直角三角形 457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72" name="直角三角形 457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561" name="グループ化 4560"/>
                <p:cNvGrpSpPr/>
                <p:nvPr/>
              </p:nvGrpSpPr>
              <p:grpSpPr>
                <a:xfrm>
                  <a:off x="-45827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562" name="グループ化 4561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564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5" name="角丸四角形 4564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6" name="フリーフォーム 4565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7" name="台形 4566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63" name="片側の 2 つの角を丸めた四角形 4562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550" name="グループ化 4549"/>
              <p:cNvGrpSpPr/>
              <p:nvPr/>
            </p:nvGrpSpPr>
            <p:grpSpPr>
              <a:xfrm>
                <a:off x="-449356" y="5671423"/>
                <a:ext cx="787412" cy="435124"/>
                <a:chOff x="-449356" y="5671423"/>
                <a:chExt cx="787412" cy="435124"/>
              </a:xfrm>
            </p:grpSpPr>
            <p:sp>
              <p:nvSpPr>
                <p:cNvPr id="4551" name="角丸四角形 4550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2" name="角丸四角形 4551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53" name="グループ化 4552"/>
                <p:cNvGrpSpPr/>
                <p:nvPr/>
              </p:nvGrpSpPr>
              <p:grpSpPr>
                <a:xfrm>
                  <a:off x="-386670" y="5671423"/>
                  <a:ext cx="724726" cy="435124"/>
                  <a:chOff x="-386670" y="5671423"/>
                  <a:chExt cx="724726" cy="435124"/>
                </a:xfrm>
              </p:grpSpPr>
              <p:sp>
                <p:nvSpPr>
                  <p:cNvPr id="4554" name="角丸四角形 177"/>
                  <p:cNvSpPr/>
                  <p:nvPr/>
                </p:nvSpPr>
                <p:spPr>
                  <a:xfrm rot="14713579">
                    <a:off x="58845" y="5784974"/>
                    <a:ext cx="390972" cy="163870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400805 w 800381"/>
                      <a:gd name="connsiteY4" fmla="*/ 283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cubicBezTo>
                          <a:pt x="378616" y="0"/>
                          <a:pt x="189923" y="283"/>
                          <a:pt x="400805" y="283"/>
                        </a:cubicBez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5" name="フリーフォーム 4554"/>
                  <p:cNvSpPr/>
                  <p:nvPr/>
                </p:nvSpPr>
                <p:spPr>
                  <a:xfrm rot="1918529">
                    <a:off x="-386670" y="5888616"/>
                    <a:ext cx="252877" cy="217931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43761 w 759541"/>
                      <a:gd name="connsiteY0" fmla="*/ 376901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460311 w 759541"/>
                      <a:gd name="connsiteY3" fmla="*/ 322129 h 508130"/>
                      <a:gd name="connsiteX4" fmla="*/ 244987 w 759541"/>
                      <a:gd name="connsiteY4" fmla="*/ 379825 h 508130"/>
                      <a:gd name="connsiteX5" fmla="*/ 116682 w 759541"/>
                      <a:gd name="connsiteY5" fmla="*/ 508130 h 508130"/>
                      <a:gd name="connsiteX6" fmla="*/ 20019 w 759541"/>
                      <a:gd name="connsiteY6" fmla="*/ 508130 h 508130"/>
                      <a:gd name="connsiteX7" fmla="*/ 20019 w 759541"/>
                      <a:gd name="connsiteY7" fmla="*/ 508129 h 508130"/>
                      <a:gd name="connsiteX8" fmla="*/ 20019 w 759541"/>
                      <a:gd name="connsiteY8" fmla="*/ 411466 h 508130"/>
                      <a:gd name="connsiteX9" fmla="*/ 159327 w 759541"/>
                      <a:gd name="connsiteY9" fmla="*/ 272159 h 508130"/>
                      <a:gd name="connsiteX10" fmla="*/ 181939 w 759541"/>
                      <a:gd name="connsiteY10" fmla="*/ 257144 h 508130"/>
                      <a:gd name="connsiteX11" fmla="*/ 298444 w 759541"/>
                      <a:gd name="connsiteY11" fmla="*/ 182795 h 508130"/>
                      <a:gd name="connsiteX12" fmla="*/ 392119 w 759541"/>
                      <a:gd name="connsiteY12" fmla="*/ 15 h 508130"/>
                      <a:gd name="connsiteX13" fmla="*/ 613135 w 759541"/>
                      <a:gd name="connsiteY13" fmla="*/ 216420 h 508130"/>
                      <a:gd name="connsiteX14" fmla="*/ 717066 w 759541"/>
                      <a:gd name="connsiteY14" fmla="*/ 256439 h 508130"/>
                      <a:gd name="connsiteX15" fmla="*/ 758116 w 759541"/>
                      <a:gd name="connsiteY15" fmla="*/ 295476 h 508130"/>
                      <a:gd name="connsiteX16" fmla="*/ 759541 w 759541"/>
                      <a:gd name="connsiteY16" fmla="*/ 352106 h 508130"/>
                      <a:gd name="connsiteX17" fmla="*/ 743761 w 759541"/>
                      <a:gd name="connsiteY17" fmla="*/ 376901 h 508130"/>
                      <a:gd name="connsiteX0" fmla="*/ 743761 w 758116"/>
                      <a:gd name="connsiteY0" fmla="*/ 376901 h 508130"/>
                      <a:gd name="connsiteX1" fmla="*/ 663874 w 758116"/>
                      <a:gd name="connsiteY1" fmla="*/ 394581 h 508130"/>
                      <a:gd name="connsiteX2" fmla="*/ 467036 w 758116"/>
                      <a:gd name="connsiteY2" fmla="*/ 318789 h 508130"/>
                      <a:gd name="connsiteX3" fmla="*/ 460311 w 758116"/>
                      <a:gd name="connsiteY3" fmla="*/ 322129 h 508130"/>
                      <a:gd name="connsiteX4" fmla="*/ 244987 w 758116"/>
                      <a:gd name="connsiteY4" fmla="*/ 379825 h 508130"/>
                      <a:gd name="connsiteX5" fmla="*/ 116682 w 758116"/>
                      <a:gd name="connsiteY5" fmla="*/ 508130 h 508130"/>
                      <a:gd name="connsiteX6" fmla="*/ 20019 w 758116"/>
                      <a:gd name="connsiteY6" fmla="*/ 508130 h 508130"/>
                      <a:gd name="connsiteX7" fmla="*/ 20019 w 758116"/>
                      <a:gd name="connsiteY7" fmla="*/ 508129 h 508130"/>
                      <a:gd name="connsiteX8" fmla="*/ 20019 w 758116"/>
                      <a:gd name="connsiteY8" fmla="*/ 411466 h 508130"/>
                      <a:gd name="connsiteX9" fmla="*/ 159327 w 758116"/>
                      <a:gd name="connsiteY9" fmla="*/ 272159 h 508130"/>
                      <a:gd name="connsiteX10" fmla="*/ 181939 w 758116"/>
                      <a:gd name="connsiteY10" fmla="*/ 257144 h 508130"/>
                      <a:gd name="connsiteX11" fmla="*/ 298444 w 758116"/>
                      <a:gd name="connsiteY11" fmla="*/ 182795 h 508130"/>
                      <a:gd name="connsiteX12" fmla="*/ 392119 w 758116"/>
                      <a:gd name="connsiteY12" fmla="*/ 15 h 508130"/>
                      <a:gd name="connsiteX13" fmla="*/ 613135 w 758116"/>
                      <a:gd name="connsiteY13" fmla="*/ 216420 h 508130"/>
                      <a:gd name="connsiteX14" fmla="*/ 717066 w 758116"/>
                      <a:gd name="connsiteY14" fmla="*/ 256439 h 508130"/>
                      <a:gd name="connsiteX15" fmla="*/ 758116 w 758116"/>
                      <a:gd name="connsiteY15" fmla="*/ 295476 h 508130"/>
                      <a:gd name="connsiteX16" fmla="*/ 743761 w 758116"/>
                      <a:gd name="connsiteY16" fmla="*/ 376901 h 508130"/>
                      <a:gd name="connsiteX0" fmla="*/ 743761 w 758116"/>
                      <a:gd name="connsiteY0" fmla="*/ 376901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15" fmla="*/ 743761 w 758116"/>
                      <a:gd name="connsiteY15" fmla="*/ 376901 h 508130"/>
                      <a:gd name="connsiteX0" fmla="*/ 758116 w 758116"/>
                      <a:gd name="connsiteY0" fmla="*/ 295476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0" fmla="*/ 717066 w 717065"/>
                      <a:gd name="connsiteY0" fmla="*/ 256439 h 508130"/>
                      <a:gd name="connsiteX1" fmla="*/ 467036 w 717065"/>
                      <a:gd name="connsiteY1" fmla="*/ 318789 h 508130"/>
                      <a:gd name="connsiteX2" fmla="*/ 460311 w 717065"/>
                      <a:gd name="connsiteY2" fmla="*/ 322129 h 508130"/>
                      <a:gd name="connsiteX3" fmla="*/ 244987 w 717065"/>
                      <a:gd name="connsiteY3" fmla="*/ 379825 h 508130"/>
                      <a:gd name="connsiteX4" fmla="*/ 116682 w 717065"/>
                      <a:gd name="connsiteY4" fmla="*/ 508130 h 508130"/>
                      <a:gd name="connsiteX5" fmla="*/ 20019 w 717065"/>
                      <a:gd name="connsiteY5" fmla="*/ 508130 h 508130"/>
                      <a:gd name="connsiteX6" fmla="*/ 20019 w 717065"/>
                      <a:gd name="connsiteY6" fmla="*/ 508129 h 508130"/>
                      <a:gd name="connsiteX7" fmla="*/ 20019 w 717065"/>
                      <a:gd name="connsiteY7" fmla="*/ 411466 h 508130"/>
                      <a:gd name="connsiteX8" fmla="*/ 159327 w 717065"/>
                      <a:gd name="connsiteY8" fmla="*/ 272159 h 508130"/>
                      <a:gd name="connsiteX9" fmla="*/ 181939 w 717065"/>
                      <a:gd name="connsiteY9" fmla="*/ 257144 h 508130"/>
                      <a:gd name="connsiteX10" fmla="*/ 298444 w 717065"/>
                      <a:gd name="connsiteY10" fmla="*/ 182795 h 508130"/>
                      <a:gd name="connsiteX11" fmla="*/ 392119 w 717065"/>
                      <a:gd name="connsiteY11" fmla="*/ 15 h 508130"/>
                      <a:gd name="connsiteX12" fmla="*/ 613135 w 717065"/>
                      <a:gd name="connsiteY12" fmla="*/ 216420 h 508130"/>
                      <a:gd name="connsiteX13" fmla="*/ 717066 w 717065"/>
                      <a:gd name="connsiteY13" fmla="*/ 256439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460311 w 613135"/>
                      <a:gd name="connsiteY2" fmla="*/ 322129 h 508130"/>
                      <a:gd name="connsiteX3" fmla="*/ 244987 w 613135"/>
                      <a:gd name="connsiteY3" fmla="*/ 379825 h 508130"/>
                      <a:gd name="connsiteX4" fmla="*/ 116682 w 613135"/>
                      <a:gd name="connsiteY4" fmla="*/ 508130 h 508130"/>
                      <a:gd name="connsiteX5" fmla="*/ 20019 w 613135"/>
                      <a:gd name="connsiteY5" fmla="*/ 508130 h 508130"/>
                      <a:gd name="connsiteX6" fmla="*/ 20019 w 613135"/>
                      <a:gd name="connsiteY6" fmla="*/ 508129 h 508130"/>
                      <a:gd name="connsiteX7" fmla="*/ 20019 w 613135"/>
                      <a:gd name="connsiteY7" fmla="*/ 411466 h 508130"/>
                      <a:gd name="connsiteX8" fmla="*/ 159327 w 613135"/>
                      <a:gd name="connsiteY8" fmla="*/ 272159 h 508130"/>
                      <a:gd name="connsiteX9" fmla="*/ 181939 w 613135"/>
                      <a:gd name="connsiteY9" fmla="*/ 257144 h 508130"/>
                      <a:gd name="connsiteX10" fmla="*/ 298444 w 613135"/>
                      <a:gd name="connsiteY10" fmla="*/ 182795 h 508130"/>
                      <a:gd name="connsiteX11" fmla="*/ 392119 w 613135"/>
                      <a:gd name="connsiteY11" fmla="*/ 15 h 508130"/>
                      <a:gd name="connsiteX12" fmla="*/ 613135 w 613135"/>
                      <a:gd name="connsiteY12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98444 w 613135"/>
                      <a:gd name="connsiteY9" fmla="*/ 182795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24652 w 613135"/>
                      <a:gd name="connsiteY1" fmla="*/ 334778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589614 w 589614"/>
                      <a:gd name="connsiteY0" fmla="*/ 178746 h 508135"/>
                      <a:gd name="connsiteX1" fmla="*/ 424652 w 589614"/>
                      <a:gd name="connsiteY1" fmla="*/ 334783 h 508135"/>
                      <a:gd name="connsiteX2" fmla="*/ 244987 w 589614"/>
                      <a:gd name="connsiteY2" fmla="*/ 379830 h 508135"/>
                      <a:gd name="connsiteX3" fmla="*/ 116682 w 589614"/>
                      <a:gd name="connsiteY3" fmla="*/ 508135 h 508135"/>
                      <a:gd name="connsiteX4" fmla="*/ 20019 w 589614"/>
                      <a:gd name="connsiteY4" fmla="*/ 508135 h 508135"/>
                      <a:gd name="connsiteX5" fmla="*/ 20019 w 589614"/>
                      <a:gd name="connsiteY5" fmla="*/ 508134 h 508135"/>
                      <a:gd name="connsiteX6" fmla="*/ 20019 w 589614"/>
                      <a:gd name="connsiteY6" fmla="*/ 411471 h 508135"/>
                      <a:gd name="connsiteX7" fmla="*/ 159327 w 589614"/>
                      <a:gd name="connsiteY7" fmla="*/ 272164 h 508135"/>
                      <a:gd name="connsiteX8" fmla="*/ 181939 w 589614"/>
                      <a:gd name="connsiteY8" fmla="*/ 257149 h 508135"/>
                      <a:gd name="connsiteX9" fmla="*/ 276337 w 589614"/>
                      <a:gd name="connsiteY9" fmla="*/ 139003 h 508135"/>
                      <a:gd name="connsiteX10" fmla="*/ 392119 w 589614"/>
                      <a:gd name="connsiteY10" fmla="*/ 20 h 508135"/>
                      <a:gd name="connsiteX11" fmla="*/ 589614 w 589614"/>
                      <a:gd name="connsiteY11" fmla="*/ 178746 h 508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89614" h="508135">
                        <a:moveTo>
                          <a:pt x="589614" y="178746"/>
                        </a:moveTo>
                        <a:lnTo>
                          <a:pt x="424652" y="334783"/>
                        </a:lnTo>
                        <a:lnTo>
                          <a:pt x="244987" y="379830"/>
                        </a:lnTo>
                        <a:lnTo>
                          <a:pt x="116682" y="508135"/>
                        </a:lnTo>
                        <a:cubicBezTo>
                          <a:pt x="89990" y="534828"/>
                          <a:pt x="46711" y="534828"/>
                          <a:pt x="20019" y="508135"/>
                        </a:cubicBezTo>
                        <a:lnTo>
                          <a:pt x="20019" y="508134"/>
                        </a:lnTo>
                        <a:cubicBezTo>
                          <a:pt x="-6674" y="481442"/>
                          <a:pt x="-6673" y="438163"/>
                          <a:pt x="20019" y="411471"/>
                        </a:cubicBezTo>
                        <a:lnTo>
                          <a:pt x="159327" y="272164"/>
                        </a:lnTo>
                        <a:cubicBezTo>
                          <a:pt x="166000" y="265491"/>
                          <a:pt x="173711" y="260485"/>
                          <a:pt x="181939" y="257149"/>
                        </a:cubicBezTo>
                        <a:lnTo>
                          <a:pt x="276337" y="139003"/>
                        </a:lnTo>
                        <a:lnTo>
                          <a:pt x="392119" y="20"/>
                        </a:lnTo>
                        <a:cubicBezTo>
                          <a:pt x="446927" y="-1872"/>
                          <a:pt x="535456" y="136009"/>
                          <a:pt x="589614" y="17874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56" name="グループ化 4555"/>
                  <p:cNvGrpSpPr/>
                  <p:nvPr/>
                </p:nvGrpSpPr>
                <p:grpSpPr>
                  <a:xfrm rot="13652445">
                    <a:off x="-91032" y="5666606"/>
                    <a:ext cx="347693" cy="510483"/>
                    <a:chOff x="-276066" y="5762331"/>
                    <a:chExt cx="347693" cy="510483"/>
                  </a:xfrm>
                </p:grpSpPr>
                <p:sp>
                  <p:nvSpPr>
                    <p:cNvPr id="4557" name="台形 4556"/>
                    <p:cNvSpPr/>
                    <p:nvPr/>
                  </p:nvSpPr>
                  <p:spPr>
                    <a:xfrm rot="2503523">
                      <a:off x="-81915" y="5764368"/>
                      <a:ext cx="153542" cy="77430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58" name="片側の 2 つの角を丸めた四角形 4557"/>
                    <p:cNvSpPr/>
                    <p:nvPr/>
                  </p:nvSpPr>
                  <p:spPr>
                    <a:xfrm rot="13287502">
                      <a:off x="-276066" y="5762331"/>
                      <a:ext cx="164965" cy="51048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529" name="グループ化 4528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4530" name="正方形/長方形 4529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1" name="正方形/長方形 4530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2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3" name="正方形/長方形 4532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4" name="正方形/長方形 4533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5" name="正方形/長方形 4534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6" name="正方形/長方形 4535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7" name="正方形/長方形 4536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8" name="正方形/長方形 4537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9" name="正方形/長方形 4538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40" name="グループ化 4539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543" name="1 つの角を丸めた四角形 454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4" name="1 つの角を丸めた四角形 454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5" name="五角形 454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6" name="五角形 454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7" name="台形 454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8" name="台形 454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41" name="正方形/長方形 4540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2" name="正方形/長方形 4541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591" name="グループ化 4590"/>
          <p:cNvGrpSpPr>
            <a:grpSpLocks noChangeAspect="1"/>
          </p:cNvGrpSpPr>
          <p:nvPr/>
        </p:nvGrpSpPr>
        <p:grpSpPr>
          <a:xfrm>
            <a:off x="2211473" y="2852628"/>
            <a:ext cx="1754282" cy="1501895"/>
            <a:chOff x="1483608" y="2044834"/>
            <a:chExt cx="2192852" cy="1877369"/>
          </a:xfrm>
        </p:grpSpPr>
        <p:grpSp>
          <p:nvGrpSpPr>
            <p:cNvPr id="4592" name="グループ化 4591"/>
            <p:cNvGrpSpPr/>
            <p:nvPr/>
          </p:nvGrpSpPr>
          <p:grpSpPr>
            <a:xfrm>
              <a:off x="2183072" y="2044834"/>
              <a:ext cx="793924" cy="1376298"/>
              <a:chOff x="655380" y="4762842"/>
              <a:chExt cx="793924" cy="1376298"/>
            </a:xfrm>
          </p:grpSpPr>
          <p:grpSp>
            <p:nvGrpSpPr>
              <p:cNvPr id="4603" name="グループ化 4602"/>
              <p:cNvGrpSpPr/>
              <p:nvPr/>
            </p:nvGrpSpPr>
            <p:grpSpPr>
              <a:xfrm>
                <a:off x="655380" y="4762842"/>
                <a:ext cx="768046" cy="1376298"/>
                <a:chOff x="655380" y="4762842"/>
                <a:chExt cx="768046" cy="1376298"/>
              </a:xfrm>
            </p:grpSpPr>
            <p:grpSp>
              <p:nvGrpSpPr>
                <p:cNvPr id="4613" name="グループ化 4612"/>
                <p:cNvGrpSpPr/>
                <p:nvPr/>
              </p:nvGrpSpPr>
              <p:grpSpPr>
                <a:xfrm>
                  <a:off x="703823" y="4762842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4629" name="片側の 2 つの角を丸めた四角形 4628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30" name="グループ化 4629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4643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4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5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6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31" name="グループ化 4630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4641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2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32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33" name="グループ化 4632"/>
                  <p:cNvGrpSpPr/>
                  <p:nvPr/>
                </p:nvGrpSpPr>
                <p:grpSpPr>
                  <a:xfrm>
                    <a:off x="829639" y="4874486"/>
                    <a:ext cx="467970" cy="182017"/>
                    <a:chOff x="829336" y="4874486"/>
                    <a:chExt cx="467970" cy="182017"/>
                  </a:xfrm>
                </p:grpSpPr>
                <p:sp>
                  <p:nvSpPr>
                    <p:cNvPr id="4637" name="円/楕円 847"/>
                    <p:cNvSpPr/>
                    <p:nvPr/>
                  </p:nvSpPr>
                  <p:spPr>
                    <a:xfrm>
                      <a:off x="873969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38" name="円/楕円 848"/>
                    <p:cNvSpPr/>
                    <p:nvPr/>
                  </p:nvSpPr>
                  <p:spPr>
                    <a:xfrm>
                      <a:off x="1193057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39" name="フローチャート: 端子 685"/>
                    <p:cNvSpPr/>
                    <p:nvPr/>
                  </p:nvSpPr>
                  <p:spPr>
                    <a:xfrm rot="20700000">
                      <a:off x="829336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0" name="フローチャート: 端子 686"/>
                    <p:cNvSpPr/>
                    <p:nvPr/>
                  </p:nvSpPr>
                  <p:spPr>
                    <a:xfrm rot="900000" flipH="1">
                      <a:off x="1126992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34" name="台形 4633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5" name="フリーフォーム 4634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6" name="円/楕円 4"/>
                  <p:cNvSpPr/>
                  <p:nvPr/>
                </p:nvSpPr>
                <p:spPr>
                  <a:xfrm flipV="1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14" name="グループ化 4613"/>
                <p:cNvGrpSpPr/>
                <p:nvPr/>
              </p:nvGrpSpPr>
              <p:grpSpPr>
                <a:xfrm>
                  <a:off x="761191" y="5602385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622" name="片側の 2 つの角を丸めた四角形 4621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23" name="グループ化 4622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627" name="台形 462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8" name="台形 462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24" name="グループ化 4623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625" name="直角三角形 462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6" name="直角三角形 462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615" name="グループ化 4614"/>
                <p:cNvGrpSpPr/>
                <p:nvPr/>
              </p:nvGrpSpPr>
              <p:grpSpPr>
                <a:xfrm>
                  <a:off x="655380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616" name="グループ化 4615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618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19" name="角丸四角形 4618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0" name="フリーフォーム 4619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1" name="台形 4620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17" name="片側の 2 つの角を丸めた四角形 4616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04" name="グループ化 4603"/>
              <p:cNvGrpSpPr/>
              <p:nvPr/>
            </p:nvGrpSpPr>
            <p:grpSpPr>
              <a:xfrm>
                <a:off x="661892" y="5671423"/>
                <a:ext cx="787412" cy="435124"/>
                <a:chOff x="-449356" y="5671423"/>
                <a:chExt cx="787412" cy="435124"/>
              </a:xfrm>
            </p:grpSpPr>
            <p:sp>
              <p:nvSpPr>
                <p:cNvPr id="4605" name="角丸四角形 4604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6" name="角丸四角形 4605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07" name="グループ化 4606"/>
                <p:cNvGrpSpPr/>
                <p:nvPr/>
              </p:nvGrpSpPr>
              <p:grpSpPr>
                <a:xfrm>
                  <a:off x="-386670" y="5671423"/>
                  <a:ext cx="724726" cy="435124"/>
                  <a:chOff x="-386670" y="5671423"/>
                  <a:chExt cx="724726" cy="435124"/>
                </a:xfrm>
              </p:grpSpPr>
              <p:sp>
                <p:nvSpPr>
                  <p:cNvPr id="4608" name="角丸四角形 177"/>
                  <p:cNvSpPr/>
                  <p:nvPr/>
                </p:nvSpPr>
                <p:spPr>
                  <a:xfrm rot="14713579">
                    <a:off x="58845" y="5784974"/>
                    <a:ext cx="390972" cy="163870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400805 w 800381"/>
                      <a:gd name="connsiteY4" fmla="*/ 283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cubicBezTo>
                          <a:pt x="378616" y="0"/>
                          <a:pt x="189923" y="283"/>
                          <a:pt x="400805" y="283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09" name="フリーフォーム 4608"/>
                  <p:cNvSpPr/>
                  <p:nvPr/>
                </p:nvSpPr>
                <p:spPr>
                  <a:xfrm rot="1918529">
                    <a:off x="-386670" y="5888616"/>
                    <a:ext cx="252877" cy="217931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43761 w 759541"/>
                      <a:gd name="connsiteY0" fmla="*/ 376901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460311 w 759541"/>
                      <a:gd name="connsiteY3" fmla="*/ 322129 h 508130"/>
                      <a:gd name="connsiteX4" fmla="*/ 244987 w 759541"/>
                      <a:gd name="connsiteY4" fmla="*/ 379825 h 508130"/>
                      <a:gd name="connsiteX5" fmla="*/ 116682 w 759541"/>
                      <a:gd name="connsiteY5" fmla="*/ 508130 h 508130"/>
                      <a:gd name="connsiteX6" fmla="*/ 20019 w 759541"/>
                      <a:gd name="connsiteY6" fmla="*/ 508130 h 508130"/>
                      <a:gd name="connsiteX7" fmla="*/ 20019 w 759541"/>
                      <a:gd name="connsiteY7" fmla="*/ 508129 h 508130"/>
                      <a:gd name="connsiteX8" fmla="*/ 20019 w 759541"/>
                      <a:gd name="connsiteY8" fmla="*/ 411466 h 508130"/>
                      <a:gd name="connsiteX9" fmla="*/ 159327 w 759541"/>
                      <a:gd name="connsiteY9" fmla="*/ 272159 h 508130"/>
                      <a:gd name="connsiteX10" fmla="*/ 181939 w 759541"/>
                      <a:gd name="connsiteY10" fmla="*/ 257144 h 508130"/>
                      <a:gd name="connsiteX11" fmla="*/ 298444 w 759541"/>
                      <a:gd name="connsiteY11" fmla="*/ 182795 h 508130"/>
                      <a:gd name="connsiteX12" fmla="*/ 392119 w 759541"/>
                      <a:gd name="connsiteY12" fmla="*/ 15 h 508130"/>
                      <a:gd name="connsiteX13" fmla="*/ 613135 w 759541"/>
                      <a:gd name="connsiteY13" fmla="*/ 216420 h 508130"/>
                      <a:gd name="connsiteX14" fmla="*/ 717066 w 759541"/>
                      <a:gd name="connsiteY14" fmla="*/ 256439 h 508130"/>
                      <a:gd name="connsiteX15" fmla="*/ 758116 w 759541"/>
                      <a:gd name="connsiteY15" fmla="*/ 295476 h 508130"/>
                      <a:gd name="connsiteX16" fmla="*/ 759541 w 759541"/>
                      <a:gd name="connsiteY16" fmla="*/ 352106 h 508130"/>
                      <a:gd name="connsiteX17" fmla="*/ 743761 w 759541"/>
                      <a:gd name="connsiteY17" fmla="*/ 376901 h 508130"/>
                      <a:gd name="connsiteX0" fmla="*/ 743761 w 758116"/>
                      <a:gd name="connsiteY0" fmla="*/ 376901 h 508130"/>
                      <a:gd name="connsiteX1" fmla="*/ 663874 w 758116"/>
                      <a:gd name="connsiteY1" fmla="*/ 394581 h 508130"/>
                      <a:gd name="connsiteX2" fmla="*/ 467036 w 758116"/>
                      <a:gd name="connsiteY2" fmla="*/ 318789 h 508130"/>
                      <a:gd name="connsiteX3" fmla="*/ 460311 w 758116"/>
                      <a:gd name="connsiteY3" fmla="*/ 322129 h 508130"/>
                      <a:gd name="connsiteX4" fmla="*/ 244987 w 758116"/>
                      <a:gd name="connsiteY4" fmla="*/ 379825 h 508130"/>
                      <a:gd name="connsiteX5" fmla="*/ 116682 w 758116"/>
                      <a:gd name="connsiteY5" fmla="*/ 508130 h 508130"/>
                      <a:gd name="connsiteX6" fmla="*/ 20019 w 758116"/>
                      <a:gd name="connsiteY6" fmla="*/ 508130 h 508130"/>
                      <a:gd name="connsiteX7" fmla="*/ 20019 w 758116"/>
                      <a:gd name="connsiteY7" fmla="*/ 508129 h 508130"/>
                      <a:gd name="connsiteX8" fmla="*/ 20019 w 758116"/>
                      <a:gd name="connsiteY8" fmla="*/ 411466 h 508130"/>
                      <a:gd name="connsiteX9" fmla="*/ 159327 w 758116"/>
                      <a:gd name="connsiteY9" fmla="*/ 272159 h 508130"/>
                      <a:gd name="connsiteX10" fmla="*/ 181939 w 758116"/>
                      <a:gd name="connsiteY10" fmla="*/ 257144 h 508130"/>
                      <a:gd name="connsiteX11" fmla="*/ 298444 w 758116"/>
                      <a:gd name="connsiteY11" fmla="*/ 182795 h 508130"/>
                      <a:gd name="connsiteX12" fmla="*/ 392119 w 758116"/>
                      <a:gd name="connsiteY12" fmla="*/ 15 h 508130"/>
                      <a:gd name="connsiteX13" fmla="*/ 613135 w 758116"/>
                      <a:gd name="connsiteY13" fmla="*/ 216420 h 508130"/>
                      <a:gd name="connsiteX14" fmla="*/ 717066 w 758116"/>
                      <a:gd name="connsiteY14" fmla="*/ 256439 h 508130"/>
                      <a:gd name="connsiteX15" fmla="*/ 758116 w 758116"/>
                      <a:gd name="connsiteY15" fmla="*/ 295476 h 508130"/>
                      <a:gd name="connsiteX16" fmla="*/ 743761 w 758116"/>
                      <a:gd name="connsiteY16" fmla="*/ 376901 h 508130"/>
                      <a:gd name="connsiteX0" fmla="*/ 743761 w 758116"/>
                      <a:gd name="connsiteY0" fmla="*/ 376901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15" fmla="*/ 743761 w 758116"/>
                      <a:gd name="connsiteY15" fmla="*/ 376901 h 508130"/>
                      <a:gd name="connsiteX0" fmla="*/ 758116 w 758116"/>
                      <a:gd name="connsiteY0" fmla="*/ 295476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0" fmla="*/ 717066 w 717065"/>
                      <a:gd name="connsiteY0" fmla="*/ 256439 h 508130"/>
                      <a:gd name="connsiteX1" fmla="*/ 467036 w 717065"/>
                      <a:gd name="connsiteY1" fmla="*/ 318789 h 508130"/>
                      <a:gd name="connsiteX2" fmla="*/ 460311 w 717065"/>
                      <a:gd name="connsiteY2" fmla="*/ 322129 h 508130"/>
                      <a:gd name="connsiteX3" fmla="*/ 244987 w 717065"/>
                      <a:gd name="connsiteY3" fmla="*/ 379825 h 508130"/>
                      <a:gd name="connsiteX4" fmla="*/ 116682 w 717065"/>
                      <a:gd name="connsiteY4" fmla="*/ 508130 h 508130"/>
                      <a:gd name="connsiteX5" fmla="*/ 20019 w 717065"/>
                      <a:gd name="connsiteY5" fmla="*/ 508130 h 508130"/>
                      <a:gd name="connsiteX6" fmla="*/ 20019 w 717065"/>
                      <a:gd name="connsiteY6" fmla="*/ 508129 h 508130"/>
                      <a:gd name="connsiteX7" fmla="*/ 20019 w 717065"/>
                      <a:gd name="connsiteY7" fmla="*/ 411466 h 508130"/>
                      <a:gd name="connsiteX8" fmla="*/ 159327 w 717065"/>
                      <a:gd name="connsiteY8" fmla="*/ 272159 h 508130"/>
                      <a:gd name="connsiteX9" fmla="*/ 181939 w 717065"/>
                      <a:gd name="connsiteY9" fmla="*/ 257144 h 508130"/>
                      <a:gd name="connsiteX10" fmla="*/ 298444 w 717065"/>
                      <a:gd name="connsiteY10" fmla="*/ 182795 h 508130"/>
                      <a:gd name="connsiteX11" fmla="*/ 392119 w 717065"/>
                      <a:gd name="connsiteY11" fmla="*/ 15 h 508130"/>
                      <a:gd name="connsiteX12" fmla="*/ 613135 w 717065"/>
                      <a:gd name="connsiteY12" fmla="*/ 216420 h 508130"/>
                      <a:gd name="connsiteX13" fmla="*/ 717066 w 717065"/>
                      <a:gd name="connsiteY13" fmla="*/ 256439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460311 w 613135"/>
                      <a:gd name="connsiteY2" fmla="*/ 322129 h 508130"/>
                      <a:gd name="connsiteX3" fmla="*/ 244987 w 613135"/>
                      <a:gd name="connsiteY3" fmla="*/ 379825 h 508130"/>
                      <a:gd name="connsiteX4" fmla="*/ 116682 w 613135"/>
                      <a:gd name="connsiteY4" fmla="*/ 508130 h 508130"/>
                      <a:gd name="connsiteX5" fmla="*/ 20019 w 613135"/>
                      <a:gd name="connsiteY5" fmla="*/ 508130 h 508130"/>
                      <a:gd name="connsiteX6" fmla="*/ 20019 w 613135"/>
                      <a:gd name="connsiteY6" fmla="*/ 508129 h 508130"/>
                      <a:gd name="connsiteX7" fmla="*/ 20019 w 613135"/>
                      <a:gd name="connsiteY7" fmla="*/ 411466 h 508130"/>
                      <a:gd name="connsiteX8" fmla="*/ 159327 w 613135"/>
                      <a:gd name="connsiteY8" fmla="*/ 272159 h 508130"/>
                      <a:gd name="connsiteX9" fmla="*/ 181939 w 613135"/>
                      <a:gd name="connsiteY9" fmla="*/ 257144 h 508130"/>
                      <a:gd name="connsiteX10" fmla="*/ 298444 w 613135"/>
                      <a:gd name="connsiteY10" fmla="*/ 182795 h 508130"/>
                      <a:gd name="connsiteX11" fmla="*/ 392119 w 613135"/>
                      <a:gd name="connsiteY11" fmla="*/ 15 h 508130"/>
                      <a:gd name="connsiteX12" fmla="*/ 613135 w 613135"/>
                      <a:gd name="connsiteY12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98444 w 613135"/>
                      <a:gd name="connsiteY9" fmla="*/ 182795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24652 w 613135"/>
                      <a:gd name="connsiteY1" fmla="*/ 334778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589614 w 589614"/>
                      <a:gd name="connsiteY0" fmla="*/ 178746 h 508135"/>
                      <a:gd name="connsiteX1" fmla="*/ 424652 w 589614"/>
                      <a:gd name="connsiteY1" fmla="*/ 334783 h 508135"/>
                      <a:gd name="connsiteX2" fmla="*/ 244987 w 589614"/>
                      <a:gd name="connsiteY2" fmla="*/ 379830 h 508135"/>
                      <a:gd name="connsiteX3" fmla="*/ 116682 w 589614"/>
                      <a:gd name="connsiteY3" fmla="*/ 508135 h 508135"/>
                      <a:gd name="connsiteX4" fmla="*/ 20019 w 589614"/>
                      <a:gd name="connsiteY4" fmla="*/ 508135 h 508135"/>
                      <a:gd name="connsiteX5" fmla="*/ 20019 w 589614"/>
                      <a:gd name="connsiteY5" fmla="*/ 508134 h 508135"/>
                      <a:gd name="connsiteX6" fmla="*/ 20019 w 589614"/>
                      <a:gd name="connsiteY6" fmla="*/ 411471 h 508135"/>
                      <a:gd name="connsiteX7" fmla="*/ 159327 w 589614"/>
                      <a:gd name="connsiteY7" fmla="*/ 272164 h 508135"/>
                      <a:gd name="connsiteX8" fmla="*/ 181939 w 589614"/>
                      <a:gd name="connsiteY8" fmla="*/ 257149 h 508135"/>
                      <a:gd name="connsiteX9" fmla="*/ 276337 w 589614"/>
                      <a:gd name="connsiteY9" fmla="*/ 139003 h 508135"/>
                      <a:gd name="connsiteX10" fmla="*/ 392119 w 589614"/>
                      <a:gd name="connsiteY10" fmla="*/ 20 h 508135"/>
                      <a:gd name="connsiteX11" fmla="*/ 589614 w 589614"/>
                      <a:gd name="connsiteY11" fmla="*/ 178746 h 508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89614" h="508135">
                        <a:moveTo>
                          <a:pt x="589614" y="178746"/>
                        </a:moveTo>
                        <a:lnTo>
                          <a:pt x="424652" y="334783"/>
                        </a:lnTo>
                        <a:lnTo>
                          <a:pt x="244987" y="379830"/>
                        </a:lnTo>
                        <a:lnTo>
                          <a:pt x="116682" y="508135"/>
                        </a:lnTo>
                        <a:cubicBezTo>
                          <a:pt x="89990" y="534828"/>
                          <a:pt x="46711" y="534828"/>
                          <a:pt x="20019" y="508135"/>
                        </a:cubicBezTo>
                        <a:lnTo>
                          <a:pt x="20019" y="508134"/>
                        </a:lnTo>
                        <a:cubicBezTo>
                          <a:pt x="-6674" y="481442"/>
                          <a:pt x="-6673" y="438163"/>
                          <a:pt x="20019" y="411471"/>
                        </a:cubicBezTo>
                        <a:lnTo>
                          <a:pt x="159327" y="272164"/>
                        </a:lnTo>
                        <a:cubicBezTo>
                          <a:pt x="166000" y="265491"/>
                          <a:pt x="173711" y="260485"/>
                          <a:pt x="181939" y="257149"/>
                        </a:cubicBezTo>
                        <a:lnTo>
                          <a:pt x="276337" y="139003"/>
                        </a:lnTo>
                        <a:lnTo>
                          <a:pt x="392119" y="20"/>
                        </a:lnTo>
                        <a:cubicBezTo>
                          <a:pt x="446927" y="-1872"/>
                          <a:pt x="535456" y="136009"/>
                          <a:pt x="589614" y="17874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10" name="グループ化 4609"/>
                  <p:cNvGrpSpPr/>
                  <p:nvPr/>
                </p:nvGrpSpPr>
                <p:grpSpPr>
                  <a:xfrm rot="13652445">
                    <a:off x="-91030" y="5666606"/>
                    <a:ext cx="347690" cy="510483"/>
                    <a:chOff x="-276065" y="5762331"/>
                    <a:chExt cx="347690" cy="510483"/>
                  </a:xfrm>
                </p:grpSpPr>
                <p:sp>
                  <p:nvSpPr>
                    <p:cNvPr id="4611" name="台形 4610"/>
                    <p:cNvSpPr/>
                    <p:nvPr/>
                  </p:nvSpPr>
                  <p:spPr>
                    <a:xfrm rot="2503523">
                      <a:off x="-81917" y="5764368"/>
                      <a:ext cx="153542" cy="77430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12" name="片側の 2 つの角を丸めた四角形 4611"/>
                    <p:cNvSpPr/>
                    <p:nvPr/>
                  </p:nvSpPr>
                  <p:spPr>
                    <a:xfrm rot="13287502">
                      <a:off x="-276065" y="5762331"/>
                      <a:ext cx="164965" cy="51048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593" name="グループ化 4592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594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5" name="正方形/長方形 4594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6" name="正方形/長方形 4595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7" name="正方形/長方形 4596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8" name="正方形/長方形 4597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99" name="グループ化 4598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601" name="ドーナツ 460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2" name="台形 460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00" name="正方形/長方形 4599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47" name="グループ化 4646"/>
          <p:cNvGrpSpPr>
            <a:grpSpLocks noChangeAspect="1"/>
          </p:cNvGrpSpPr>
          <p:nvPr/>
        </p:nvGrpSpPr>
        <p:grpSpPr>
          <a:xfrm>
            <a:off x="4098817" y="2931452"/>
            <a:ext cx="1754283" cy="1438836"/>
            <a:chOff x="4048514" y="2123658"/>
            <a:chExt cx="2192854" cy="1798545"/>
          </a:xfrm>
        </p:grpSpPr>
        <p:grpSp>
          <p:nvGrpSpPr>
            <p:cNvPr id="4648" name="グループ化 4647"/>
            <p:cNvGrpSpPr/>
            <p:nvPr/>
          </p:nvGrpSpPr>
          <p:grpSpPr>
            <a:xfrm>
              <a:off x="4754521" y="2123658"/>
              <a:ext cx="856417" cy="1297474"/>
              <a:chOff x="1792268" y="4841666"/>
              <a:chExt cx="856417" cy="1297474"/>
            </a:xfrm>
          </p:grpSpPr>
          <p:grpSp>
            <p:nvGrpSpPr>
              <p:cNvPr id="4672" name="グループ化 4671"/>
              <p:cNvGrpSpPr/>
              <p:nvPr/>
            </p:nvGrpSpPr>
            <p:grpSpPr>
              <a:xfrm>
                <a:off x="1792268" y="4841666"/>
                <a:ext cx="764634" cy="1297474"/>
                <a:chOff x="1792268" y="4841666"/>
                <a:chExt cx="764634" cy="1297474"/>
              </a:xfrm>
            </p:grpSpPr>
            <p:grpSp>
              <p:nvGrpSpPr>
                <p:cNvPr id="4681" name="グループ化 4680"/>
                <p:cNvGrpSpPr/>
                <p:nvPr/>
              </p:nvGrpSpPr>
              <p:grpSpPr>
                <a:xfrm>
                  <a:off x="1837298" y="4841666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4697" name="片側の 2 つの角を丸めた四角形 4696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98" name="グループ化 4697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4699" name="星 24 4698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0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1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2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3" name="弦 4702"/>
                    <p:cNvSpPr/>
                    <p:nvPr/>
                  </p:nvSpPr>
                  <p:spPr>
                    <a:xfrm>
                      <a:off x="1956346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4" name="弦 4703"/>
                    <p:cNvSpPr/>
                    <p:nvPr/>
                  </p:nvSpPr>
                  <p:spPr>
                    <a:xfrm>
                      <a:off x="2016703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5" name="フローチャート: 手操作入力 675"/>
                    <p:cNvSpPr/>
                    <p:nvPr/>
                  </p:nvSpPr>
                  <p:spPr>
                    <a:xfrm rot="9900000">
                      <a:off x="1997966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6" name="弦 4705"/>
                    <p:cNvSpPr/>
                    <p:nvPr/>
                  </p:nvSpPr>
                  <p:spPr>
                    <a:xfrm flipH="1">
                      <a:off x="2239750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7" name="弦 4706"/>
                    <p:cNvSpPr/>
                    <p:nvPr/>
                  </p:nvSpPr>
                  <p:spPr>
                    <a:xfrm flipH="1">
                      <a:off x="2259196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8" name="フローチャート: 手操作入力 680"/>
                    <p:cNvSpPr/>
                    <p:nvPr/>
                  </p:nvSpPr>
                  <p:spPr>
                    <a:xfrm rot="11700000" flipH="1">
                      <a:off x="2242971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9" name="円/楕円 820"/>
                    <p:cNvSpPr/>
                    <p:nvPr/>
                  </p:nvSpPr>
                  <p:spPr>
                    <a:xfrm>
                      <a:off x="2120972" y="5081644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10" name="円/楕円 4"/>
                    <p:cNvSpPr/>
                    <p:nvPr/>
                  </p:nvSpPr>
                  <p:spPr>
                    <a:xfrm flipH="1" flipV="1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682" name="グループ化 4681"/>
                <p:cNvGrpSpPr/>
                <p:nvPr/>
              </p:nvGrpSpPr>
              <p:grpSpPr>
                <a:xfrm>
                  <a:off x="1898480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690" name="片側の 2 つの角を丸めた四角形 4689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91" name="グループ化 4690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695" name="台形 469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96" name="台形 469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92" name="グループ化 4691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693" name="直角三角形 469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94" name="直角三角形 469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683" name="グループ化 4682"/>
                <p:cNvGrpSpPr/>
                <p:nvPr/>
              </p:nvGrpSpPr>
              <p:grpSpPr>
                <a:xfrm>
                  <a:off x="1792268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684" name="グループ化 4683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686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87" name="角丸四角形 4686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88" name="フリーフォーム 4687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89" name="台形 4688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85" name="片側の 2 つの角を丸めた四角形 4684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73" name="グループ化 4672"/>
              <p:cNvGrpSpPr/>
              <p:nvPr/>
            </p:nvGrpSpPr>
            <p:grpSpPr>
              <a:xfrm>
                <a:off x="1799597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4678" name="角丸四角形 4677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9" name="角丸四角形 4678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0" name="フリーフォーム 4679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74" name="グループ化 4673"/>
              <p:cNvGrpSpPr/>
              <p:nvPr/>
            </p:nvGrpSpPr>
            <p:grpSpPr>
              <a:xfrm>
                <a:off x="2069280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4675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6" name="台形 4675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7" name="片側の 2 つの角を丸めた四角形 4676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649" name="グループ化 4648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4650" name="グループ化 4649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4670" name="爆発 1 466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1" name="爆発 1 467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51" name="グループ化 4650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4668" name="爆発 1 466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9" name="爆発 1 466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52" name="グループ化 4651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4666" name="爆発 1 466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7" name="爆発 1 466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53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4" name="正方形/長方形 4653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5" name="正方形/長方形 4654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6" name="正方形/長方形 4655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7" name="正方形/長方形 4656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8" name="正方形/長方形 4657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59" name="グループ化 4658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660" name="1 つの角を丸めた四角形 465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1" name="1 つの角を丸めた四角形 466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2" name="五角形 466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3" name="五角形 466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4" name="台形 466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5" name="台形 466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711" name="グループ化 4710"/>
          <p:cNvGrpSpPr>
            <a:grpSpLocks noChangeAspect="1"/>
          </p:cNvGrpSpPr>
          <p:nvPr/>
        </p:nvGrpSpPr>
        <p:grpSpPr>
          <a:xfrm>
            <a:off x="7833320" y="2935720"/>
            <a:ext cx="1777739" cy="1435422"/>
            <a:chOff x="9358184" y="2127926"/>
            <a:chExt cx="2222174" cy="1794277"/>
          </a:xfrm>
        </p:grpSpPr>
        <p:grpSp>
          <p:nvGrpSpPr>
            <p:cNvPr id="4712" name="グループ化 4711"/>
            <p:cNvGrpSpPr/>
            <p:nvPr/>
          </p:nvGrpSpPr>
          <p:grpSpPr>
            <a:xfrm>
              <a:off x="10145049" y="2127926"/>
              <a:ext cx="855320" cy="1293206"/>
              <a:chOff x="4060329" y="4845934"/>
              <a:chExt cx="855320" cy="1293206"/>
            </a:xfrm>
          </p:grpSpPr>
          <p:grpSp>
            <p:nvGrpSpPr>
              <p:cNvPr id="4726" name="グループ化 4725"/>
              <p:cNvGrpSpPr/>
              <p:nvPr/>
            </p:nvGrpSpPr>
            <p:grpSpPr>
              <a:xfrm>
                <a:off x="4060329" y="4845934"/>
                <a:ext cx="767824" cy="1293206"/>
                <a:chOff x="4060329" y="4845934"/>
                <a:chExt cx="767824" cy="1293206"/>
              </a:xfrm>
            </p:grpSpPr>
            <p:grpSp>
              <p:nvGrpSpPr>
                <p:cNvPr id="4735" name="グループ化 4734"/>
                <p:cNvGrpSpPr/>
                <p:nvPr/>
              </p:nvGrpSpPr>
              <p:grpSpPr>
                <a:xfrm>
                  <a:off x="4108550" y="4845934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4751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52" name="片側の 2 つの角を丸めた四角形 4751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53" name="グループ化 4752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762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3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4" name="角丸四角形 4753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55" name="グループ化 4754"/>
                  <p:cNvGrpSpPr/>
                  <p:nvPr/>
                </p:nvGrpSpPr>
                <p:grpSpPr>
                  <a:xfrm>
                    <a:off x="4227264" y="4930230"/>
                    <a:ext cx="482174" cy="161459"/>
                    <a:chOff x="4232627" y="4930230"/>
                    <a:chExt cx="482174" cy="161459"/>
                  </a:xfrm>
                </p:grpSpPr>
                <p:sp>
                  <p:nvSpPr>
                    <p:cNvPr id="4758" name="フローチャート: 端子 650"/>
                    <p:cNvSpPr/>
                    <p:nvPr/>
                  </p:nvSpPr>
                  <p:spPr>
                    <a:xfrm rot="20700000">
                      <a:off x="4232627" y="493023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59" name="フローチャート: 端子 651"/>
                    <p:cNvSpPr/>
                    <p:nvPr/>
                  </p:nvSpPr>
                  <p:spPr>
                    <a:xfrm rot="900000" flipH="1">
                      <a:off x="4527570" y="4930230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0" name="円/楕円 757"/>
                    <p:cNvSpPr/>
                    <p:nvPr/>
                  </p:nvSpPr>
                  <p:spPr>
                    <a:xfrm>
                      <a:off x="4315956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1" name="円/楕円 758"/>
                    <p:cNvSpPr/>
                    <p:nvPr/>
                  </p:nvSpPr>
                  <p:spPr>
                    <a:xfrm>
                      <a:off x="4582488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6" name="フリーフォーム 4755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57" name="円/楕円 4"/>
                  <p:cNvSpPr/>
                  <p:nvPr/>
                </p:nvSpPr>
                <p:spPr>
                  <a:xfrm flipV="1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736" name="グループ化 4735"/>
                <p:cNvGrpSpPr/>
                <p:nvPr/>
              </p:nvGrpSpPr>
              <p:grpSpPr>
                <a:xfrm>
                  <a:off x="4165918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744" name="片側の 2 つの角を丸めた四角形 474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45" name="グループ化 474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749" name="台形 474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50" name="台形 474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746" name="グループ化 474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747" name="直角三角形 474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48" name="直角三角形 474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737" name="グループ化 4736"/>
                <p:cNvGrpSpPr/>
                <p:nvPr/>
              </p:nvGrpSpPr>
              <p:grpSpPr>
                <a:xfrm>
                  <a:off x="4060329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738" name="グループ化 4737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740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41" name="角丸四角形 4740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42" name="フリーフォーム 4741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43" name="台形 474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39" name="片側の 2 つの角を丸めた四角形 4738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27" name="グループ化 4726"/>
              <p:cNvGrpSpPr/>
              <p:nvPr/>
            </p:nvGrpSpPr>
            <p:grpSpPr>
              <a:xfrm>
                <a:off x="4066561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4732" name="角丸四角形 4731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3" name="角丸四角形 4732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4" name="フリーフォーム 4733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28" name="グループ化 4727"/>
              <p:cNvGrpSpPr/>
              <p:nvPr/>
            </p:nvGrpSpPr>
            <p:grpSpPr>
              <a:xfrm>
                <a:off x="4336244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4729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0" name="台形 4729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1" name="片側の 2 つの角を丸めた四角形 4730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13" name="グループ化 4712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4714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5" name="正方形/長方形 4714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6" name="正方形/長方形 4715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7" name="片側の 2 つの角を丸めた四角形 4716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8" name="角丸四角形 4717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9" name="角丸四角形 4718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0" name="片側の 2 つの角を丸めた四角形 4719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1" name="角丸四角形 4720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2" name="角丸四角形 4721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23" name="グループ化 4722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4724" name="ドーナツ 472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5" name="台形 472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764" name="グループ化 4763"/>
          <p:cNvGrpSpPr>
            <a:grpSpLocks noChangeAspect="1"/>
          </p:cNvGrpSpPr>
          <p:nvPr/>
        </p:nvGrpSpPr>
        <p:grpSpPr>
          <a:xfrm>
            <a:off x="5898105" y="5004175"/>
            <a:ext cx="1770480" cy="1301707"/>
            <a:chOff x="6678459" y="4599325"/>
            <a:chExt cx="2213100" cy="1627134"/>
          </a:xfrm>
        </p:grpSpPr>
        <p:grpSp>
          <p:nvGrpSpPr>
            <p:cNvPr id="4765" name="グループ化 4764"/>
            <p:cNvGrpSpPr/>
            <p:nvPr/>
          </p:nvGrpSpPr>
          <p:grpSpPr>
            <a:xfrm>
              <a:off x="7238357" y="4725621"/>
              <a:ext cx="916517" cy="1059021"/>
              <a:chOff x="1630273" y="7600882"/>
              <a:chExt cx="916517" cy="1059021"/>
            </a:xfrm>
          </p:grpSpPr>
          <p:grpSp>
            <p:nvGrpSpPr>
              <p:cNvPr id="4793" name="グループ化 4792"/>
              <p:cNvGrpSpPr/>
              <p:nvPr/>
            </p:nvGrpSpPr>
            <p:grpSpPr>
              <a:xfrm>
                <a:off x="1630273" y="8118892"/>
                <a:ext cx="916517" cy="541011"/>
                <a:chOff x="2879920" y="3652336"/>
                <a:chExt cx="916517" cy="541011"/>
              </a:xfrm>
            </p:grpSpPr>
            <p:sp>
              <p:nvSpPr>
                <p:cNvPr id="4810" name="片側の 2 つの角を丸めた四角形 2698"/>
                <p:cNvSpPr/>
                <p:nvPr/>
              </p:nvSpPr>
              <p:spPr>
                <a:xfrm>
                  <a:off x="2879920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11" name="グループ化 4810"/>
                <p:cNvGrpSpPr/>
                <p:nvPr/>
              </p:nvGrpSpPr>
              <p:grpSpPr>
                <a:xfrm>
                  <a:off x="3187742" y="3652336"/>
                  <a:ext cx="313967" cy="536755"/>
                  <a:chOff x="2043930" y="5488751"/>
                  <a:chExt cx="313967" cy="536755"/>
                </a:xfrm>
              </p:grpSpPr>
              <p:grpSp>
                <p:nvGrpSpPr>
                  <p:cNvPr id="4812" name="グループ化 4811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816" name="台形 4815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17" name="台形 4816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13" name="グループ化 4812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814" name="直角三角形 4813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15" name="直角三角形 4814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794" name="グループ化 4793"/>
              <p:cNvGrpSpPr/>
              <p:nvPr/>
            </p:nvGrpSpPr>
            <p:grpSpPr>
              <a:xfrm>
                <a:off x="1655751" y="7600882"/>
                <a:ext cx="878656" cy="932084"/>
                <a:chOff x="2984924" y="4671171"/>
                <a:chExt cx="719603" cy="763358"/>
              </a:xfrm>
            </p:grpSpPr>
            <p:sp>
              <p:nvSpPr>
                <p:cNvPr id="4795" name="フリーフォーム 479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96" name="グループ化 479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808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9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9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8" name="フリーフォーム 479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99" name="グループ化 4798"/>
                <p:cNvGrpSpPr/>
                <p:nvPr/>
              </p:nvGrpSpPr>
              <p:grpSpPr>
                <a:xfrm>
                  <a:off x="3093519" y="4982197"/>
                  <a:ext cx="502414" cy="190246"/>
                  <a:chOff x="3080194" y="4982197"/>
                  <a:chExt cx="502414" cy="190246"/>
                </a:xfrm>
              </p:grpSpPr>
              <p:sp>
                <p:nvSpPr>
                  <p:cNvPr id="4802" name="角丸四角形 4801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3" name="円/楕円 785"/>
                  <p:cNvSpPr/>
                  <p:nvPr/>
                </p:nvSpPr>
                <p:spPr>
                  <a:xfrm>
                    <a:off x="3140575" y="5110134"/>
                    <a:ext cx="68225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4" name="角丸四角形 4803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5" name="円/楕円 787"/>
                  <p:cNvSpPr/>
                  <p:nvPr/>
                </p:nvSpPr>
                <p:spPr>
                  <a:xfrm>
                    <a:off x="3464425" y="5110134"/>
                    <a:ext cx="68225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6" name="月 4805"/>
                  <p:cNvSpPr/>
                  <p:nvPr/>
                </p:nvSpPr>
                <p:spPr>
                  <a:xfrm rot="16200000">
                    <a:off x="3149741" y="4912650"/>
                    <a:ext cx="37443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7" name="月 4806"/>
                  <p:cNvSpPr/>
                  <p:nvPr/>
                </p:nvSpPr>
                <p:spPr>
                  <a:xfrm rot="16200000">
                    <a:off x="3475617" y="4912650"/>
                    <a:ext cx="37443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00" name="月 4799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1" name="円/楕円 4"/>
                <p:cNvSpPr/>
                <p:nvPr/>
              </p:nvSpPr>
              <p:spPr>
                <a:xfrm rot="10800000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66" name="グループ化 4765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4767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8" name="正方形/長方形 4767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9" name="正方形/長方形 4768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70" name="グループ化 4769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4781" name="グループ化 478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791" name="片側の 2 つの角を丸めた四角形 479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92" name="片側の 2 つの角を丸めた四角形 479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782" name="グループ化 478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4787" name="円/楕円 4786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88" name="グループ化 478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4789" name="片側の 2 つの角を丸めた四角形 478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90" name="片側の 2 つの角を丸めた四角形 478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783" name="グループ化 478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785" name="片側の 2 つの角を丸めた四角形 4784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6" name="片側の 2 つの角を丸めた四角形 4785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84" name="台形 478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71" name="正方形/長方形 4770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2" name="正方形/長方形 4771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3" name="正方形/長方形 4772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4" name="正方形/長方形 4773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5" name="正方形/長方形 4774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6" name="正方形/長方形 4775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7" name="正方形/長方形 4776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8" name="正方形/長方形 4777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9" name="正方形/長方形 4778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0" name="正方形/長方形 4779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18" name="グループ化 4817"/>
          <p:cNvGrpSpPr>
            <a:grpSpLocks noChangeAspect="1"/>
          </p:cNvGrpSpPr>
          <p:nvPr/>
        </p:nvGrpSpPr>
        <p:grpSpPr>
          <a:xfrm>
            <a:off x="320755" y="5021143"/>
            <a:ext cx="1873217" cy="1288132"/>
            <a:chOff x="-1182988" y="4616294"/>
            <a:chExt cx="2341521" cy="1610165"/>
          </a:xfrm>
        </p:grpSpPr>
        <p:grpSp>
          <p:nvGrpSpPr>
            <p:cNvPr id="4819" name="グループ化 4818"/>
            <p:cNvGrpSpPr/>
            <p:nvPr/>
          </p:nvGrpSpPr>
          <p:grpSpPr>
            <a:xfrm>
              <a:off x="-570495" y="4616294"/>
              <a:ext cx="1004412" cy="1168348"/>
              <a:chOff x="-1769254" y="7491555"/>
              <a:chExt cx="1004412" cy="1168348"/>
            </a:xfrm>
          </p:grpSpPr>
          <p:grpSp>
            <p:nvGrpSpPr>
              <p:cNvPr id="4840" name="グループ化 4839"/>
              <p:cNvGrpSpPr/>
              <p:nvPr/>
            </p:nvGrpSpPr>
            <p:grpSpPr>
              <a:xfrm>
                <a:off x="-1724259" y="8118892"/>
                <a:ext cx="916517" cy="541011"/>
                <a:chOff x="-474612" y="3652336"/>
                <a:chExt cx="916517" cy="541011"/>
              </a:xfrm>
            </p:grpSpPr>
            <p:sp>
              <p:nvSpPr>
                <p:cNvPr id="4857" name="片側の 2 つの角を丸めた四角形 2698"/>
                <p:cNvSpPr/>
                <p:nvPr/>
              </p:nvSpPr>
              <p:spPr>
                <a:xfrm>
                  <a:off x="-474612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58" name="グループ化 4857"/>
                <p:cNvGrpSpPr/>
                <p:nvPr/>
              </p:nvGrpSpPr>
              <p:grpSpPr>
                <a:xfrm>
                  <a:off x="-174385" y="3652336"/>
                  <a:ext cx="313967" cy="536755"/>
                  <a:chOff x="-205086" y="5488751"/>
                  <a:chExt cx="313967" cy="536755"/>
                </a:xfrm>
              </p:grpSpPr>
              <p:grpSp>
                <p:nvGrpSpPr>
                  <p:cNvPr id="4859" name="グループ化 4858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863" name="台形 486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64" name="台形 486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60" name="グループ化 4859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861" name="直角三角形 486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62" name="直角三角形 486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841" name="グループ化 4840"/>
              <p:cNvGrpSpPr/>
              <p:nvPr/>
            </p:nvGrpSpPr>
            <p:grpSpPr>
              <a:xfrm>
                <a:off x="-1769254" y="7491555"/>
                <a:ext cx="1004412" cy="1069860"/>
                <a:chOff x="-459400" y="4574314"/>
                <a:chExt cx="822595" cy="876194"/>
              </a:xfrm>
            </p:grpSpPr>
            <p:sp>
              <p:nvSpPr>
                <p:cNvPr id="4842" name="フリーフォーム 4841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43" name="グループ化 4842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85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44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5" name="フリーフォーム 4844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6" name="フリーフォーム 4845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47" name="グループ化 4846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84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0" name="楕円 562"/>
                  <p:cNvSpPr/>
                  <p:nvPr/>
                </p:nvSpPr>
                <p:spPr>
                  <a:xfrm>
                    <a:off x="-253100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2" name="楕円 564"/>
                  <p:cNvSpPr/>
                  <p:nvPr/>
                </p:nvSpPr>
                <p:spPr>
                  <a:xfrm>
                    <a:off x="67575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3" name="フリーフォーム 4852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54" name="フリーフォーム 4853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48" name="円/楕円 4"/>
                <p:cNvSpPr/>
                <p:nvPr/>
              </p:nvSpPr>
              <p:spPr>
                <a:xfrm rot="10800000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20" name="グループ化 4819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4821" name="正方形/長方形 4820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2" name="正方形/長方形 4821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3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4" name="正方形/長方形 4823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5" name="正方形/長方形 4824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6" name="正方形/長方形 4825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7" name="正方形/長方形 4826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8" name="正方形/長方形 4827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9" name="正方形/長方形 4828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0" name="正方形/長方形 4829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31" name="グループ化 4830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834" name="1 つの角を丸めた四角形 4833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5" name="1 つの角を丸めた四角形 4834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6" name="五角形 483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7" name="五角形 483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8" name="台形 483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9" name="台形 483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32" name="正方形/長方形 4831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3" name="正方形/長方形 4832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65" name="グループ化 4864"/>
          <p:cNvGrpSpPr>
            <a:grpSpLocks noChangeAspect="1"/>
          </p:cNvGrpSpPr>
          <p:nvPr/>
        </p:nvGrpSpPr>
        <p:grpSpPr>
          <a:xfrm>
            <a:off x="2211473" y="5106080"/>
            <a:ext cx="1754282" cy="1220182"/>
            <a:chOff x="1483608" y="4701231"/>
            <a:chExt cx="2192852" cy="1525228"/>
          </a:xfrm>
        </p:grpSpPr>
        <p:grpSp>
          <p:nvGrpSpPr>
            <p:cNvPr id="4866" name="グループ化 4865"/>
            <p:cNvGrpSpPr/>
            <p:nvPr/>
          </p:nvGrpSpPr>
          <p:grpSpPr>
            <a:xfrm>
              <a:off x="2119458" y="4701231"/>
              <a:ext cx="916517" cy="1083411"/>
              <a:chOff x="-612542" y="7576492"/>
              <a:chExt cx="916517" cy="1083411"/>
            </a:xfrm>
          </p:grpSpPr>
          <p:grpSp>
            <p:nvGrpSpPr>
              <p:cNvPr id="4877" name="グループ化 4876"/>
              <p:cNvGrpSpPr/>
              <p:nvPr/>
            </p:nvGrpSpPr>
            <p:grpSpPr>
              <a:xfrm>
                <a:off x="-612542" y="8118892"/>
                <a:ext cx="916517" cy="541011"/>
                <a:chOff x="637105" y="3652336"/>
                <a:chExt cx="916517" cy="541011"/>
              </a:xfrm>
            </p:grpSpPr>
            <p:sp>
              <p:nvSpPr>
                <p:cNvPr id="4896" name="片側の 2 つの角を丸めた四角形 2698"/>
                <p:cNvSpPr/>
                <p:nvPr/>
              </p:nvSpPr>
              <p:spPr>
                <a:xfrm>
                  <a:off x="637105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97" name="グループ化 4896"/>
                <p:cNvGrpSpPr/>
                <p:nvPr/>
              </p:nvGrpSpPr>
              <p:grpSpPr>
                <a:xfrm>
                  <a:off x="937342" y="3652336"/>
                  <a:ext cx="313967" cy="536755"/>
                  <a:chOff x="-205086" y="5488751"/>
                  <a:chExt cx="313967" cy="536755"/>
                </a:xfrm>
              </p:grpSpPr>
              <p:grpSp>
                <p:nvGrpSpPr>
                  <p:cNvPr id="4898" name="グループ化 489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902" name="台形 490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03" name="台形 490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99" name="グループ化 489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900" name="直角三角形 489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01" name="直角三角形 490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878" name="グループ化 4877"/>
              <p:cNvGrpSpPr/>
              <p:nvPr/>
            </p:nvGrpSpPr>
            <p:grpSpPr>
              <a:xfrm>
                <a:off x="-594649" y="7576492"/>
                <a:ext cx="878656" cy="958902"/>
                <a:chOff x="703823" y="4649208"/>
                <a:chExt cx="719603" cy="785322"/>
              </a:xfrm>
            </p:grpSpPr>
            <p:grpSp>
              <p:nvGrpSpPr>
                <p:cNvPr id="4881" name="グループ化 4880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892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3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4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5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82" name="グループ化 4881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890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1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3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84" name="グループ化 4883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4888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89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5" name="台形 4884"/>
                <p:cNvSpPr/>
                <p:nvPr/>
              </p:nvSpPr>
              <p:spPr>
                <a:xfrm>
                  <a:off x="973832" y="5175410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6" name="フリーフォーム 4885"/>
                <p:cNvSpPr/>
                <p:nvPr/>
              </p:nvSpPr>
              <p:spPr>
                <a:xfrm>
                  <a:off x="993598" y="5084227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7" name="円/楕円 4"/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79" name="円/楕円 4878"/>
              <p:cNvSpPr/>
              <p:nvPr/>
            </p:nvSpPr>
            <p:spPr>
              <a:xfrm>
                <a:off x="-475545" y="8018685"/>
                <a:ext cx="210585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0" name="円/楕円 4879"/>
              <p:cNvSpPr/>
              <p:nvPr/>
            </p:nvSpPr>
            <p:spPr>
              <a:xfrm>
                <a:off x="-41063" y="8018685"/>
                <a:ext cx="210585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67" name="グループ化 4866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4868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9" name="正方形/長方形 4868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0" name="正方形/長方形 4869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1" name="正方形/長方形 4870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2" name="正方形/長方形 4871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73" name="グループ化 4872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875" name="ドーナツ 487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76" name="台形 487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74" name="正方形/長方形 4873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904" name="グループ化 4903"/>
          <p:cNvGrpSpPr>
            <a:grpSpLocks noChangeAspect="1"/>
          </p:cNvGrpSpPr>
          <p:nvPr/>
        </p:nvGrpSpPr>
        <p:grpSpPr>
          <a:xfrm>
            <a:off x="4098817" y="5188379"/>
            <a:ext cx="1754283" cy="1154343"/>
            <a:chOff x="4048514" y="4783530"/>
            <a:chExt cx="2192854" cy="1442929"/>
          </a:xfrm>
        </p:grpSpPr>
        <p:grpSp>
          <p:nvGrpSpPr>
            <p:cNvPr id="4905" name="グループ化 4904"/>
            <p:cNvGrpSpPr/>
            <p:nvPr/>
          </p:nvGrpSpPr>
          <p:grpSpPr>
            <a:xfrm>
              <a:off x="4649010" y="4783530"/>
              <a:ext cx="916517" cy="1001112"/>
              <a:chOff x="523707" y="7658791"/>
              <a:chExt cx="916517" cy="1001112"/>
            </a:xfrm>
          </p:grpSpPr>
          <p:grpSp>
            <p:nvGrpSpPr>
              <p:cNvPr id="4929" name="グループ化 4928"/>
              <p:cNvGrpSpPr/>
              <p:nvPr/>
            </p:nvGrpSpPr>
            <p:grpSpPr>
              <a:xfrm>
                <a:off x="523707" y="8118892"/>
                <a:ext cx="916517" cy="541011"/>
                <a:chOff x="1773354" y="3652336"/>
                <a:chExt cx="916517" cy="541011"/>
              </a:xfrm>
            </p:grpSpPr>
            <p:sp>
              <p:nvSpPr>
                <p:cNvPr id="4944" name="片側の 2 つの角を丸めた四角形 2698"/>
                <p:cNvSpPr/>
                <p:nvPr/>
              </p:nvSpPr>
              <p:spPr>
                <a:xfrm>
                  <a:off x="1773354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45" name="グループ化 4944"/>
                <p:cNvGrpSpPr/>
                <p:nvPr/>
              </p:nvGrpSpPr>
              <p:grpSpPr>
                <a:xfrm>
                  <a:off x="2074631" y="3652336"/>
                  <a:ext cx="313967" cy="536755"/>
                  <a:chOff x="2043930" y="5488751"/>
                  <a:chExt cx="313967" cy="536755"/>
                </a:xfrm>
              </p:grpSpPr>
              <p:grpSp>
                <p:nvGrpSpPr>
                  <p:cNvPr id="4946" name="グループ化 4945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950" name="台形 494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51" name="台形 495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47" name="グループ化 4946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948" name="直角三角形 494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49" name="直角三角形 494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930" name="グループ化 4929"/>
              <p:cNvGrpSpPr/>
              <p:nvPr/>
            </p:nvGrpSpPr>
            <p:grpSpPr>
              <a:xfrm>
                <a:off x="550391" y="7658791"/>
                <a:ext cx="878658" cy="877220"/>
                <a:chOff x="1788472" y="3196154"/>
                <a:chExt cx="878658" cy="877220"/>
              </a:xfrm>
            </p:grpSpPr>
            <p:grpSp>
              <p:nvGrpSpPr>
                <p:cNvPr id="4931" name="グループ化 4930"/>
                <p:cNvGrpSpPr/>
                <p:nvPr/>
              </p:nvGrpSpPr>
              <p:grpSpPr>
                <a:xfrm>
                  <a:off x="1788472" y="3196154"/>
                  <a:ext cx="878658" cy="877220"/>
                  <a:chOff x="1837298" y="4693407"/>
                  <a:chExt cx="719604" cy="718427"/>
                </a:xfrm>
              </p:grpSpPr>
              <p:sp>
                <p:nvSpPr>
                  <p:cNvPr id="4934" name="星 24 4933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8" name="弦 4937"/>
                  <p:cNvSpPr/>
                  <p:nvPr/>
                </p:nvSpPr>
                <p:spPr>
                  <a:xfrm>
                    <a:off x="2244569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9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0" name="弦 4939"/>
                  <p:cNvSpPr/>
                  <p:nvPr/>
                </p:nvSpPr>
                <p:spPr>
                  <a:xfrm flipH="1">
                    <a:off x="1952637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1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2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3" name="円/楕円 4"/>
                  <p:cNvSpPr/>
                  <p:nvPr/>
                </p:nvSpPr>
                <p:spPr>
                  <a:xfrm rot="10800000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32" name="円/楕円 4931"/>
                <p:cNvSpPr/>
                <p:nvPr/>
              </p:nvSpPr>
              <p:spPr>
                <a:xfrm>
                  <a:off x="2349300" y="3705191"/>
                  <a:ext cx="99224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3" name="円/楕円 4932"/>
                <p:cNvSpPr/>
                <p:nvPr/>
              </p:nvSpPr>
              <p:spPr>
                <a:xfrm>
                  <a:off x="1990417" y="3701409"/>
                  <a:ext cx="99224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06" name="グループ化 4905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4907" name="グループ化 4906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4927" name="爆発 1 492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8" name="爆発 1 492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08" name="グループ化 4907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4925" name="爆発 1 492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6" name="爆発 1 492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09" name="グループ化 4908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4923" name="爆発 1 492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4" name="爆発 1 492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10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1" name="正方形/長方形 4910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2" name="正方形/長方形 4911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3" name="正方形/長方形 4912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4" name="正方形/長方形 4913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5" name="正方形/長方形 4914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16" name="グループ化 4915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917" name="1 つの角を丸めた四角形 4916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8" name="1 つの角を丸めた四角形 4917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9" name="五角形 4918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0" name="五角形 4919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1" name="台形 4920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2" name="台形 4921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952" name="グループ化 4951"/>
          <p:cNvGrpSpPr>
            <a:grpSpLocks noChangeAspect="1"/>
          </p:cNvGrpSpPr>
          <p:nvPr/>
        </p:nvGrpSpPr>
        <p:grpSpPr>
          <a:xfrm>
            <a:off x="7833320" y="5224819"/>
            <a:ext cx="1777739" cy="1125191"/>
            <a:chOff x="9358184" y="4819970"/>
            <a:chExt cx="2222174" cy="1406489"/>
          </a:xfrm>
        </p:grpSpPr>
        <p:grpSp>
          <p:nvGrpSpPr>
            <p:cNvPr id="4953" name="グループ化 4952"/>
            <p:cNvGrpSpPr/>
            <p:nvPr/>
          </p:nvGrpSpPr>
          <p:grpSpPr>
            <a:xfrm>
              <a:off x="10095033" y="4819970"/>
              <a:ext cx="916517" cy="964672"/>
              <a:chOff x="2771742" y="7695231"/>
              <a:chExt cx="916517" cy="964672"/>
            </a:xfrm>
          </p:grpSpPr>
          <p:grpSp>
            <p:nvGrpSpPr>
              <p:cNvPr id="4967" name="グループ化 4966"/>
              <p:cNvGrpSpPr/>
              <p:nvPr/>
            </p:nvGrpSpPr>
            <p:grpSpPr>
              <a:xfrm>
                <a:off x="2771742" y="8121594"/>
                <a:ext cx="916517" cy="538309"/>
                <a:chOff x="4021389" y="3655038"/>
                <a:chExt cx="916517" cy="538309"/>
              </a:xfrm>
            </p:grpSpPr>
            <p:sp>
              <p:nvSpPr>
                <p:cNvPr id="4984" name="片側の 2 つの角を丸めた四角形 2698"/>
                <p:cNvSpPr/>
                <p:nvPr/>
              </p:nvSpPr>
              <p:spPr>
                <a:xfrm>
                  <a:off x="4021389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85" name="グループ化 4984"/>
                <p:cNvGrpSpPr/>
                <p:nvPr/>
              </p:nvGrpSpPr>
              <p:grpSpPr>
                <a:xfrm>
                  <a:off x="4403682" y="3657341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986" name="台形 498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7" name="台形 498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968" name="グループ化 4967"/>
              <p:cNvGrpSpPr/>
              <p:nvPr/>
            </p:nvGrpSpPr>
            <p:grpSpPr>
              <a:xfrm>
                <a:off x="3061721" y="8118892"/>
                <a:ext cx="313967" cy="126641"/>
                <a:chOff x="-199574" y="5488751"/>
                <a:chExt cx="313967" cy="126641"/>
              </a:xfrm>
            </p:grpSpPr>
            <p:sp>
              <p:nvSpPr>
                <p:cNvPr id="4982" name="直角三角形 4981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3" name="直角三角形 4982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69" name="グループ化 4968"/>
              <p:cNvGrpSpPr/>
              <p:nvPr/>
            </p:nvGrpSpPr>
            <p:grpSpPr>
              <a:xfrm>
                <a:off x="2779377" y="7695231"/>
                <a:ext cx="878656" cy="817598"/>
                <a:chOff x="4029024" y="3228675"/>
                <a:chExt cx="878656" cy="817598"/>
              </a:xfrm>
            </p:grpSpPr>
            <p:sp>
              <p:nvSpPr>
                <p:cNvPr id="4970" name="角丸四角形 1206"/>
                <p:cNvSpPr/>
                <p:nvPr/>
              </p:nvSpPr>
              <p:spPr>
                <a:xfrm>
                  <a:off x="4065190" y="3228675"/>
                  <a:ext cx="806322" cy="5650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71" name="グループ化 4970"/>
                <p:cNvGrpSpPr/>
                <p:nvPr/>
              </p:nvGrpSpPr>
              <p:grpSpPr>
                <a:xfrm>
                  <a:off x="4029024" y="3560065"/>
                  <a:ext cx="878656" cy="261684"/>
                  <a:chOff x="4108550" y="5036232"/>
                  <a:chExt cx="719603" cy="214314"/>
                </a:xfrm>
              </p:grpSpPr>
              <p:sp>
                <p:nvSpPr>
                  <p:cNvPr id="498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72" name="角丸四角形 4971"/>
                <p:cNvSpPr/>
                <p:nvPr/>
              </p:nvSpPr>
              <p:spPr>
                <a:xfrm>
                  <a:off x="4113934" y="3273081"/>
                  <a:ext cx="708834" cy="773192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73" name="グループ化 4972"/>
                <p:cNvGrpSpPr/>
                <p:nvPr/>
              </p:nvGrpSpPr>
              <p:grpSpPr>
                <a:xfrm>
                  <a:off x="4173977" y="3485812"/>
                  <a:ext cx="588748" cy="202459"/>
                  <a:chOff x="4232627" y="4959727"/>
                  <a:chExt cx="482174" cy="165809"/>
                </a:xfrm>
              </p:grpSpPr>
              <p:sp>
                <p:nvSpPr>
                  <p:cNvPr id="497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7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8" name="円/楕円 757"/>
                  <p:cNvSpPr/>
                  <p:nvPr/>
                </p:nvSpPr>
                <p:spPr>
                  <a:xfrm>
                    <a:off x="4249121" y="5088093"/>
                    <a:ext cx="173258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9" name="円/楕円 758"/>
                  <p:cNvSpPr/>
                  <p:nvPr/>
                </p:nvSpPr>
                <p:spPr>
                  <a:xfrm>
                    <a:off x="4515652" y="5088093"/>
                    <a:ext cx="173258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74" name="フリーフォーム 4973"/>
                <p:cNvSpPr/>
                <p:nvPr/>
              </p:nvSpPr>
              <p:spPr>
                <a:xfrm rot="18900000">
                  <a:off x="4400699" y="3731740"/>
                  <a:ext cx="135304" cy="135304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5" name="円/楕円 4"/>
                <p:cNvSpPr/>
                <p:nvPr/>
              </p:nvSpPr>
              <p:spPr>
                <a:xfrm flipV="1">
                  <a:off x="4347292" y="3894737"/>
                  <a:ext cx="242118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54" name="グループ化 4953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4955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6" name="正方形/長方形 4955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7" name="正方形/長方形 4956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8" name="片側の 2 つの角を丸めた四角形 4957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9" name="角丸四角形 4958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0" name="角丸四角形 4959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1" name="片側の 2 つの角を丸めた四角形 4960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2" name="角丸四角形 4961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3" name="角丸四角形 4962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64" name="グループ化 4963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4965" name="ドーナツ 496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6" name="台形 496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898105" y="487034"/>
            <a:ext cx="1770480" cy="1956898"/>
            <a:chOff x="6678459" y="-915012"/>
            <a:chExt cx="2213100" cy="2446123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284049" y="-915012"/>
              <a:ext cx="901378" cy="1917177"/>
              <a:chOff x="2875816" y="798136"/>
              <a:chExt cx="901378" cy="1917177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2955219" y="1360978"/>
                <a:ext cx="781518" cy="1354335"/>
                <a:chOff x="2955219" y="1360978"/>
                <a:chExt cx="781518" cy="1354335"/>
              </a:xfrm>
            </p:grpSpPr>
            <p:grpSp>
              <p:nvGrpSpPr>
                <p:cNvPr id="39" name="グループ化 38"/>
                <p:cNvGrpSpPr/>
                <p:nvPr/>
              </p:nvGrpSpPr>
              <p:grpSpPr>
                <a:xfrm>
                  <a:off x="2984924" y="1360978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55" name="片側の 2 つの角を丸めた四角形 54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 55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9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フリーフォーム 58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" name="グループ化 59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63" name="角丸四角形 62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円/楕円 785"/>
                    <p:cNvSpPr/>
                    <p:nvPr/>
                  </p:nvSpPr>
                  <p:spPr>
                    <a:xfrm>
                      <a:off x="314057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角丸四角形 64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円/楕円 787"/>
                    <p:cNvSpPr/>
                    <p:nvPr/>
                  </p:nvSpPr>
                  <p:spPr>
                    <a:xfrm>
                      <a:off x="346442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月 66"/>
                    <p:cNvSpPr/>
                    <p:nvPr/>
                  </p:nvSpPr>
                  <p:spPr>
                    <a:xfrm rot="5400000" flipH="1" flipV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月 67"/>
                    <p:cNvSpPr/>
                    <p:nvPr/>
                  </p:nvSpPr>
                  <p:spPr>
                    <a:xfrm rot="5400000" flipH="1" flipV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" name="月 60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" name="円/楕円 4"/>
                  <p:cNvSpPr/>
                  <p:nvPr/>
                </p:nvSpPr>
                <p:spPr>
                  <a:xfrm flipV="1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" name="グループ化 39"/>
                <p:cNvGrpSpPr/>
                <p:nvPr/>
              </p:nvGrpSpPr>
              <p:grpSpPr>
                <a:xfrm>
                  <a:off x="3042292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8" name="片側の 2 つの角を丸めた四角形 47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" name="グループ化 48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3" name="台形 5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台形 5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0" name="グループ化 49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1" name="直角三角形 5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直角三角形 5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2955219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42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台形 42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 43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台形 45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" name="フリーフォーム 46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2875816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33" name="グループ化 32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35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" name="フリーフォーム 33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9" name="グループ化 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9" name="片側の 2 つの角を丸めた四角形 2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5" name="円/楕円 2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" name="グループ化 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7" name="片側の 2 つの角を丸めた四角形 2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" name="片側の 2 つの角を丸めた四角形 2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" name="台形 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正方形/長方形 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" name="グループ化 70"/>
          <p:cNvGrpSpPr>
            <a:grpSpLocks noChangeAspect="1"/>
          </p:cNvGrpSpPr>
          <p:nvPr/>
        </p:nvGrpSpPr>
        <p:grpSpPr>
          <a:xfrm>
            <a:off x="320755" y="487034"/>
            <a:ext cx="1873217" cy="1956898"/>
            <a:chOff x="-1182988" y="-915012"/>
            <a:chExt cx="2341521" cy="2446123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-556080" y="-915012"/>
              <a:ext cx="902130" cy="1917177"/>
              <a:chOff x="-459400" y="798136"/>
              <a:chExt cx="902130" cy="1917177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-459400" y="1264121"/>
                <a:ext cx="822595" cy="1451192"/>
                <a:chOff x="-459400" y="1264121"/>
                <a:chExt cx="822595" cy="1451192"/>
              </a:xfrm>
            </p:grpSpPr>
            <p:grpSp>
              <p:nvGrpSpPr>
                <p:cNvPr id="101" name="グループ化 100"/>
                <p:cNvGrpSpPr/>
                <p:nvPr/>
              </p:nvGrpSpPr>
              <p:grpSpPr>
                <a:xfrm>
                  <a:off x="-459400" y="1264121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117" name="片側の 2 つの角を丸めた四角形 116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19E6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フリーフォーム 117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9" name="グループ化 118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131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0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" name="フリーフォーム 120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フリーフォーム 121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3" name="グループ化 122"/>
                  <p:cNvGrpSpPr/>
                  <p:nvPr/>
                </p:nvGrpSpPr>
                <p:grpSpPr>
                  <a:xfrm>
                    <a:off x="-305013" y="4913132"/>
                    <a:ext cx="513820" cy="259970"/>
                    <a:chOff x="-298046" y="4913132"/>
                    <a:chExt cx="513820" cy="259970"/>
                  </a:xfrm>
                </p:grpSpPr>
                <p:sp>
                  <p:nvSpPr>
                    <p:cNvPr id="125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楕円 562"/>
                    <p:cNvSpPr/>
                    <p:nvPr/>
                  </p:nvSpPr>
                  <p:spPr>
                    <a:xfrm>
                      <a:off x="-253100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8" name="楕円 564"/>
                    <p:cNvSpPr/>
                    <p:nvPr/>
                  </p:nvSpPr>
                  <p:spPr>
                    <a:xfrm>
                      <a:off x="67575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" name="フリーフォーム 128"/>
                    <p:cNvSpPr/>
                    <p:nvPr/>
                  </p:nvSpPr>
                  <p:spPr>
                    <a:xfrm flipV="1">
                      <a:off x="-298046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0" name="フリーフォーム 129"/>
                    <p:cNvSpPr/>
                    <p:nvPr/>
                  </p:nvSpPr>
                  <p:spPr>
                    <a:xfrm flipV="1">
                      <a:off x="22629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4" name="円/楕円 4"/>
                  <p:cNvSpPr/>
                  <p:nvPr/>
                </p:nvSpPr>
                <p:spPr>
                  <a:xfrm flipV="1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-350536" y="2178558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110" name="片側の 2 つの角を丸めた四角形 109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1" name="グループ化 110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15" name="台形 11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台形 11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2" name="グループ化 111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13" name="直角三角形 11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直角三角形 11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-438075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104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台形 104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フリーフォーム 105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台形 107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フリーフォーム 108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" name="グループ化 93"/>
              <p:cNvGrpSpPr/>
              <p:nvPr/>
            </p:nvGrpSpPr>
            <p:grpSpPr>
              <a:xfrm>
                <a:off x="-4586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95" name="グループ化 94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97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円/楕円 97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円/楕円 98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円/楕円 99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フリーフォーム 95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" name="グループ化 72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74" name="正方形/長方形 73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" name="グループ化 83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87" name="1 つの角を丸めた四角形 86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1 つの角を丸めた四角形 87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五角形 88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五角形 89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台形 90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台形 91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5" name="正方形/長方形 84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3" name="グループ化 132"/>
          <p:cNvGrpSpPr>
            <a:grpSpLocks noChangeAspect="1"/>
          </p:cNvGrpSpPr>
          <p:nvPr/>
        </p:nvGrpSpPr>
        <p:grpSpPr>
          <a:xfrm>
            <a:off x="2211473" y="487034"/>
            <a:ext cx="1754282" cy="1956898"/>
            <a:chOff x="1483608" y="-915012"/>
            <a:chExt cx="2192852" cy="2446123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2129345" y="-915012"/>
              <a:ext cx="901378" cy="1917177"/>
              <a:chOff x="632520" y="798136"/>
              <a:chExt cx="901378" cy="1917177"/>
            </a:xfrm>
          </p:grpSpPr>
          <p:grpSp>
            <p:nvGrpSpPr>
              <p:cNvPr id="145" name="グループ化 144"/>
              <p:cNvGrpSpPr/>
              <p:nvPr/>
            </p:nvGrpSpPr>
            <p:grpSpPr>
              <a:xfrm>
                <a:off x="674031" y="1339015"/>
                <a:ext cx="781518" cy="1376298"/>
                <a:chOff x="674031" y="1339015"/>
                <a:chExt cx="781518" cy="1376298"/>
              </a:xfrm>
            </p:grpSpPr>
            <p:grpSp>
              <p:nvGrpSpPr>
                <p:cNvPr id="153" name="グループ化 152"/>
                <p:cNvGrpSpPr/>
                <p:nvPr/>
              </p:nvGrpSpPr>
              <p:grpSpPr>
                <a:xfrm>
                  <a:off x="703823" y="1339015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169" name="片側の 2 つの角を丸めた四角形 168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0" name="グループ化 169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183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4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5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6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71" name="グループ化 170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181" name="円/楕円 180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2" name="円/楕円 181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2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3" name="グループ化 172"/>
                  <p:cNvGrpSpPr/>
                  <p:nvPr/>
                </p:nvGrpSpPr>
                <p:grpSpPr>
                  <a:xfrm>
                    <a:off x="829639" y="4874486"/>
                    <a:ext cx="467970" cy="182017"/>
                    <a:chOff x="829336" y="4874486"/>
                    <a:chExt cx="467970" cy="182017"/>
                  </a:xfrm>
                </p:grpSpPr>
                <p:sp>
                  <p:nvSpPr>
                    <p:cNvPr id="177" name="円/楕円 847"/>
                    <p:cNvSpPr/>
                    <p:nvPr/>
                  </p:nvSpPr>
                  <p:spPr>
                    <a:xfrm>
                      <a:off x="873969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8" name="円/楕円 848"/>
                    <p:cNvSpPr/>
                    <p:nvPr/>
                  </p:nvSpPr>
                  <p:spPr>
                    <a:xfrm>
                      <a:off x="1193057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9" name="フローチャート: 端子 685"/>
                    <p:cNvSpPr/>
                    <p:nvPr/>
                  </p:nvSpPr>
                  <p:spPr>
                    <a:xfrm rot="20700000">
                      <a:off x="829336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フローチャート: 端子 686"/>
                    <p:cNvSpPr/>
                    <p:nvPr/>
                  </p:nvSpPr>
                  <p:spPr>
                    <a:xfrm rot="900000" flipH="1">
                      <a:off x="1126992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4" name="台形 173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フリーフォーム 174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円/楕円 4"/>
                  <p:cNvSpPr/>
                  <p:nvPr/>
                </p:nvSpPr>
                <p:spPr>
                  <a:xfrm flipV="1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4" name="グループ化 153"/>
                <p:cNvGrpSpPr/>
                <p:nvPr/>
              </p:nvGrpSpPr>
              <p:grpSpPr>
                <a:xfrm>
                  <a:off x="761191" y="2178558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162" name="片側の 2 つの角を丸めた四角形 161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3" name="グループ化 162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67" name="台形 16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8" name="台形 16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4" name="グループ化 163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65" name="直角三角形 16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直角三角形 16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674031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156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" name="台形 156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" name="フリーフォーム 157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台形 159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フリーフォーム 160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6" name="グループ化 145"/>
              <p:cNvGrpSpPr/>
              <p:nvPr/>
            </p:nvGrpSpPr>
            <p:grpSpPr>
              <a:xfrm>
                <a:off x="632520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47" name="グループ化 146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49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円/楕円 149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円/楕円 150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円/楕円 151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8" name="フリーフォーム 147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36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43" name="ドーナツ 14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台形 14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正方形/長方形 141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7" name="グループ化 186"/>
          <p:cNvGrpSpPr>
            <a:grpSpLocks noChangeAspect="1"/>
          </p:cNvGrpSpPr>
          <p:nvPr/>
        </p:nvGrpSpPr>
        <p:grpSpPr>
          <a:xfrm>
            <a:off x="4098817" y="487034"/>
            <a:ext cx="1754283" cy="1956898"/>
            <a:chOff x="4048514" y="-915012"/>
            <a:chExt cx="2192854" cy="2446123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4702941" y="-915012"/>
              <a:ext cx="901378" cy="1917177"/>
              <a:chOff x="1784648" y="798136"/>
              <a:chExt cx="901378" cy="1917177"/>
            </a:xfrm>
          </p:grpSpPr>
          <p:grpSp>
            <p:nvGrpSpPr>
              <p:cNvPr id="212" name="グループ化 211"/>
              <p:cNvGrpSpPr/>
              <p:nvPr/>
            </p:nvGrpSpPr>
            <p:grpSpPr>
              <a:xfrm>
                <a:off x="1810964" y="1417839"/>
                <a:ext cx="781518" cy="1297474"/>
                <a:chOff x="1810964" y="1417839"/>
                <a:chExt cx="781518" cy="1297474"/>
              </a:xfrm>
            </p:grpSpPr>
            <p:grpSp>
              <p:nvGrpSpPr>
                <p:cNvPr id="220" name="グループ化 219"/>
                <p:cNvGrpSpPr/>
                <p:nvPr/>
              </p:nvGrpSpPr>
              <p:grpSpPr>
                <a:xfrm>
                  <a:off x="1837298" y="1417839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236" name="片側の 2 つの角を丸めた四角形 235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7" name="グループ化 236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238" name="星 24 237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9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0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1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2" name="弦 241"/>
                    <p:cNvSpPr/>
                    <p:nvPr/>
                  </p:nvSpPr>
                  <p:spPr>
                    <a:xfrm>
                      <a:off x="1956346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弦 242"/>
                    <p:cNvSpPr/>
                    <p:nvPr/>
                  </p:nvSpPr>
                  <p:spPr>
                    <a:xfrm>
                      <a:off x="2016703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フローチャート: 手操作入力 675"/>
                    <p:cNvSpPr/>
                    <p:nvPr/>
                  </p:nvSpPr>
                  <p:spPr>
                    <a:xfrm rot="9900000">
                      <a:off x="1997966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弦 244"/>
                    <p:cNvSpPr/>
                    <p:nvPr/>
                  </p:nvSpPr>
                  <p:spPr>
                    <a:xfrm flipH="1">
                      <a:off x="2239750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6" name="弦 245"/>
                    <p:cNvSpPr/>
                    <p:nvPr/>
                  </p:nvSpPr>
                  <p:spPr>
                    <a:xfrm flipH="1">
                      <a:off x="2259196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フローチャート: 手操作入力 680"/>
                    <p:cNvSpPr/>
                    <p:nvPr/>
                  </p:nvSpPr>
                  <p:spPr>
                    <a:xfrm rot="11700000" flipH="1">
                      <a:off x="2242971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円/楕円 820"/>
                    <p:cNvSpPr/>
                    <p:nvPr/>
                  </p:nvSpPr>
                  <p:spPr>
                    <a:xfrm>
                      <a:off x="2120972" y="5081644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円/楕円 4"/>
                    <p:cNvSpPr/>
                    <p:nvPr/>
                  </p:nvSpPr>
                  <p:spPr>
                    <a:xfrm flipH="1" flipV="1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1898480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29" name="片側の 2 つの角を丸めた四角形 228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0" name="グループ化 229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34" name="台形 233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5" name="台形 234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32" name="直角三角形 231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3" name="直角三角形 232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1810964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223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台形 223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フリーフォーム 224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7" name="台形 226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 227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3" name="グループ化 212"/>
              <p:cNvGrpSpPr/>
              <p:nvPr/>
            </p:nvGrpSpPr>
            <p:grpSpPr>
              <a:xfrm>
                <a:off x="17846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214" name="グループ化 213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216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" name="円/楕円 216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円/楕円 217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円/楕円 218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5" name="フリーフォーム 214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9" name="グループ化 188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90" name="グループ化 189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10" name="爆発 1 20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爆発 1 21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1" name="グループ化 190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08" name="爆発 1 20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爆発 1 20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06" name="爆発 1 20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爆発 1 20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3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00" name="1 つの角を丸めた四角形 19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1 つの角を丸めた四角形 20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五角形 20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五角形 20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台形 20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台形 20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50" name="グループ化 249"/>
          <p:cNvGrpSpPr>
            <a:grpSpLocks noChangeAspect="1"/>
          </p:cNvGrpSpPr>
          <p:nvPr/>
        </p:nvGrpSpPr>
        <p:grpSpPr>
          <a:xfrm>
            <a:off x="7833320" y="487034"/>
            <a:ext cx="1777739" cy="1956898"/>
            <a:chOff x="9358184" y="-915012"/>
            <a:chExt cx="2222174" cy="2446123"/>
          </a:xfrm>
        </p:grpSpPr>
        <p:grpSp>
          <p:nvGrpSpPr>
            <p:cNvPr id="251" name="グループ化 250"/>
            <p:cNvGrpSpPr/>
            <p:nvPr/>
          </p:nvGrpSpPr>
          <p:grpSpPr>
            <a:xfrm>
              <a:off x="10124419" y="-915012"/>
              <a:ext cx="910903" cy="1917177"/>
              <a:chOff x="4079379" y="798136"/>
              <a:chExt cx="910903" cy="1917177"/>
            </a:xfrm>
          </p:grpSpPr>
          <p:grpSp>
            <p:nvGrpSpPr>
              <p:cNvPr id="265" name="グループ化 264"/>
              <p:cNvGrpSpPr/>
              <p:nvPr/>
            </p:nvGrpSpPr>
            <p:grpSpPr>
              <a:xfrm>
                <a:off x="4079379" y="1422107"/>
                <a:ext cx="781518" cy="1293206"/>
                <a:chOff x="4079379" y="1422107"/>
                <a:chExt cx="781518" cy="1293206"/>
              </a:xfrm>
            </p:grpSpPr>
            <p:grpSp>
              <p:nvGrpSpPr>
                <p:cNvPr id="273" name="グループ化 272"/>
                <p:cNvGrpSpPr/>
                <p:nvPr/>
              </p:nvGrpSpPr>
              <p:grpSpPr>
                <a:xfrm>
                  <a:off x="4108550" y="1422107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89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片側の 2 つの角を丸めた四角形 289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91" name="グループ化 290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300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1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2" name="角丸四角形 291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93" name="グループ化 292"/>
                  <p:cNvGrpSpPr/>
                  <p:nvPr/>
                </p:nvGrpSpPr>
                <p:grpSpPr>
                  <a:xfrm>
                    <a:off x="4227264" y="4930230"/>
                    <a:ext cx="482174" cy="161459"/>
                    <a:chOff x="4232627" y="4930230"/>
                    <a:chExt cx="482174" cy="161459"/>
                  </a:xfrm>
                </p:grpSpPr>
                <p:sp>
                  <p:nvSpPr>
                    <p:cNvPr id="296" name="フローチャート: 端子 650"/>
                    <p:cNvSpPr/>
                    <p:nvPr/>
                  </p:nvSpPr>
                  <p:spPr>
                    <a:xfrm rot="20700000">
                      <a:off x="4232627" y="493023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7" name="フローチャート: 端子 651"/>
                    <p:cNvSpPr/>
                    <p:nvPr/>
                  </p:nvSpPr>
                  <p:spPr>
                    <a:xfrm rot="900000" flipH="1">
                      <a:off x="4527570" y="4930230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8" name="円/楕円 757"/>
                    <p:cNvSpPr/>
                    <p:nvPr/>
                  </p:nvSpPr>
                  <p:spPr>
                    <a:xfrm>
                      <a:off x="4315956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9" name="円/楕円 758"/>
                    <p:cNvSpPr/>
                    <p:nvPr/>
                  </p:nvSpPr>
                  <p:spPr>
                    <a:xfrm>
                      <a:off x="4582488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4" name="フリーフォーム 293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円/楕円 4"/>
                  <p:cNvSpPr/>
                  <p:nvPr/>
                </p:nvSpPr>
                <p:spPr>
                  <a:xfrm flipV="1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4" name="グループ化 273"/>
                <p:cNvGrpSpPr/>
                <p:nvPr/>
              </p:nvGrpSpPr>
              <p:grpSpPr>
                <a:xfrm>
                  <a:off x="4165918" y="2178558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82" name="片側の 2 つの角を丸めた四角形 281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83" name="グループ化 282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87" name="台形 28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8" name="台形 28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84" name="グループ化 283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85" name="直角三角形 28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6" name="直角三角形 28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4079379" y="2235724"/>
                  <a:ext cx="781518" cy="384793"/>
                  <a:chOff x="150756" y="2504979"/>
                  <a:chExt cx="783361" cy="384793"/>
                </a:xfrm>
              </p:grpSpPr>
              <p:sp>
                <p:nvSpPr>
                  <p:cNvPr id="276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台形 276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フリーフォーム 277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台形 279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フリーフォーム 280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66" name="グループ化 265"/>
              <p:cNvGrpSpPr/>
              <p:nvPr/>
            </p:nvGrpSpPr>
            <p:grpSpPr>
              <a:xfrm>
                <a:off x="4088904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267" name="グループ化 266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269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円/楕円 269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270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271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8" name="フリーフォーム 267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2" name="グループ化 251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5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角丸四角形 25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角丸四角形 25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角丸四角形 25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角丸四角形 26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2" name="グループ化 26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63" name="ドーナツ 26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26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02" name="グループ化 301"/>
          <p:cNvGrpSpPr>
            <a:grpSpLocks noChangeAspect="1"/>
          </p:cNvGrpSpPr>
          <p:nvPr/>
        </p:nvGrpSpPr>
        <p:grpSpPr>
          <a:xfrm>
            <a:off x="5898105" y="2874592"/>
            <a:ext cx="1770480" cy="1484325"/>
            <a:chOff x="6678459" y="2066797"/>
            <a:chExt cx="2213100" cy="1855406"/>
          </a:xfrm>
        </p:grpSpPr>
        <p:grpSp>
          <p:nvGrpSpPr>
            <p:cNvPr id="303" name="グループ化 302"/>
            <p:cNvGrpSpPr/>
            <p:nvPr/>
          </p:nvGrpSpPr>
          <p:grpSpPr>
            <a:xfrm>
              <a:off x="7363336" y="2066797"/>
              <a:ext cx="854730" cy="1354335"/>
              <a:chOff x="2936776" y="4784805"/>
              <a:chExt cx="854730" cy="1354335"/>
            </a:xfrm>
          </p:grpSpPr>
          <p:grpSp>
            <p:nvGrpSpPr>
              <p:cNvPr id="331" name="グループ化 330"/>
              <p:cNvGrpSpPr/>
              <p:nvPr/>
            </p:nvGrpSpPr>
            <p:grpSpPr>
              <a:xfrm>
                <a:off x="2936776" y="4784805"/>
                <a:ext cx="767751" cy="1354335"/>
                <a:chOff x="2936776" y="4784805"/>
                <a:chExt cx="767751" cy="1354335"/>
              </a:xfrm>
            </p:grpSpPr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2984924" y="4784805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56" name="片側の 2 つの角を丸めた四角形 355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フリーフォーム 356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8" name="グループ化 357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70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1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9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0" name="フリーフォーム 359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1" name="グループ化 360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364" name="角丸四角形 363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5" name="円/楕円 785"/>
                    <p:cNvSpPr/>
                    <p:nvPr/>
                  </p:nvSpPr>
                  <p:spPr>
                    <a:xfrm>
                      <a:off x="314057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6" name="角丸四角形 365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円/楕円 787"/>
                    <p:cNvSpPr/>
                    <p:nvPr/>
                  </p:nvSpPr>
                  <p:spPr>
                    <a:xfrm>
                      <a:off x="3464425" y="5009557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8" name="月 367"/>
                    <p:cNvSpPr/>
                    <p:nvPr/>
                  </p:nvSpPr>
                  <p:spPr>
                    <a:xfrm rot="5400000" flipH="1" flipV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月 368"/>
                    <p:cNvSpPr/>
                    <p:nvPr/>
                  </p:nvSpPr>
                  <p:spPr>
                    <a:xfrm rot="5400000" flipH="1" flipV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2" name="月 361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3" name="円/楕円 4"/>
                  <p:cNvSpPr/>
                  <p:nvPr/>
                </p:nvSpPr>
                <p:spPr>
                  <a:xfrm flipV="1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3042292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49" name="片側の 2 つの角を丸めた四角形 348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0" name="グループ化 349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54" name="台形 353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5" name="台形 354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1" name="グループ化 350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52" name="直角三角形 351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3" name="直角三角形 352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42" name="グループ化 341"/>
                <p:cNvGrpSpPr/>
                <p:nvPr/>
              </p:nvGrpSpPr>
              <p:grpSpPr>
                <a:xfrm>
                  <a:off x="2936776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343" name="グループ化 342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345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6" name="角丸四角形 345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7" name="フリーフォーム 346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8" name="台形 34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4" name="片側の 2 つの角を丸めた四角形 343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/>
              <p:cNvGrpSpPr/>
              <p:nvPr/>
            </p:nvGrpSpPr>
            <p:grpSpPr>
              <a:xfrm>
                <a:off x="2942418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337" name="角丸四角形 336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角丸四角形 337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>
                <a:off x="3212101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334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台形 334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片側の 2 つの角を丸めた四角形 335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4" name="グループ化 303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0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19" name="グループ化 3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29" name="片側の 2 つの角を丸めた四角形 32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0" name="片側の 2 つの角を丸めた四角形 32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0" name="グループ化 3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25" name="円/楕円 32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6" name="グループ化 3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27" name="片側の 2 つの角を丸めた四角形 32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片側の 2 つの角を丸めた四角形 32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21" name="グループ化 3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23" name="片側の 2 つの角を丸めた四角形 32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片側の 2 つの角を丸めた四角形 32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2" name="台形 3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9" name="正方形/長方形 30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正方形/長方形 31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正方形/長方形 31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正方形/長方形 31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正方形/長方形 31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正方形/長方形 31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2" name="グループ化 371"/>
          <p:cNvGrpSpPr>
            <a:grpSpLocks noChangeAspect="1"/>
          </p:cNvGrpSpPr>
          <p:nvPr/>
        </p:nvGrpSpPr>
        <p:grpSpPr>
          <a:xfrm>
            <a:off x="320755" y="2777734"/>
            <a:ext cx="1873217" cy="1561810"/>
            <a:chOff x="-1182988" y="1969940"/>
            <a:chExt cx="2341521" cy="1952263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-377718" y="1969940"/>
              <a:ext cx="822595" cy="1451192"/>
              <a:chOff x="-459400" y="4687948"/>
              <a:chExt cx="822595" cy="1451192"/>
            </a:xfrm>
          </p:grpSpPr>
          <p:grpSp>
            <p:nvGrpSpPr>
              <p:cNvPr id="394" name="グループ化 393"/>
              <p:cNvGrpSpPr/>
              <p:nvPr/>
            </p:nvGrpSpPr>
            <p:grpSpPr>
              <a:xfrm>
                <a:off x="-459400" y="4687948"/>
                <a:ext cx="822595" cy="1451192"/>
                <a:chOff x="-459400" y="4687948"/>
                <a:chExt cx="822595" cy="1451192"/>
              </a:xfrm>
            </p:grpSpPr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-459400" y="4687948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20" name="片側の 2 つの角を丸めた四角形 419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19E6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フリーフォーム 420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2" name="グループ化 421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34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5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3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 423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フリーフォーム 424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6" name="グループ化 425"/>
                  <p:cNvGrpSpPr/>
                  <p:nvPr/>
                </p:nvGrpSpPr>
                <p:grpSpPr>
                  <a:xfrm>
                    <a:off x="-305013" y="4913132"/>
                    <a:ext cx="513820" cy="259970"/>
                    <a:chOff x="-298046" y="4913132"/>
                    <a:chExt cx="513820" cy="259970"/>
                  </a:xfrm>
                </p:grpSpPr>
                <p:sp>
                  <p:nvSpPr>
                    <p:cNvPr id="428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9" name="楕円 562"/>
                    <p:cNvSpPr/>
                    <p:nvPr/>
                  </p:nvSpPr>
                  <p:spPr>
                    <a:xfrm>
                      <a:off x="-253100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0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1" name="楕円 564"/>
                    <p:cNvSpPr/>
                    <p:nvPr/>
                  </p:nvSpPr>
                  <p:spPr>
                    <a:xfrm>
                      <a:off x="67575" y="5007668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2" name="フリーフォーム 431"/>
                    <p:cNvSpPr/>
                    <p:nvPr/>
                  </p:nvSpPr>
                  <p:spPr>
                    <a:xfrm flipV="1">
                      <a:off x="-298046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3" name="フリーフォーム 432"/>
                    <p:cNvSpPr/>
                    <p:nvPr/>
                  </p:nvSpPr>
                  <p:spPr>
                    <a:xfrm flipV="1">
                      <a:off x="22629" y="4913132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7" name="円/楕円 4"/>
                  <p:cNvSpPr/>
                  <p:nvPr/>
                </p:nvSpPr>
                <p:spPr>
                  <a:xfrm flipV="1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5" name="グループ化 404"/>
                <p:cNvGrpSpPr/>
                <p:nvPr/>
              </p:nvGrpSpPr>
              <p:grpSpPr>
                <a:xfrm>
                  <a:off x="-350536" y="5602385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13" name="片側の 2 つの角を丸めた四角形 412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4" name="グループ化 413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18" name="台形 41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9" name="台形 41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15" name="グループ化 414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16" name="直角三角形 41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7" name="直角三角形 41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-45827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07" name="グループ化 406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09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0" name="角丸四角形 409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1" name="フリーフォーム 410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2" name="台形 41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8" name="片側の 2 つの角を丸めた四角形 407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5" name="グループ化 394"/>
              <p:cNvGrpSpPr/>
              <p:nvPr/>
            </p:nvGrpSpPr>
            <p:grpSpPr>
              <a:xfrm>
                <a:off x="-449356" y="5671423"/>
                <a:ext cx="787412" cy="435124"/>
                <a:chOff x="-449356" y="5671423"/>
                <a:chExt cx="787412" cy="435124"/>
              </a:xfrm>
            </p:grpSpPr>
            <p:sp>
              <p:nvSpPr>
                <p:cNvPr id="396" name="角丸四角形 395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8" name="グループ化 397"/>
                <p:cNvGrpSpPr/>
                <p:nvPr/>
              </p:nvGrpSpPr>
              <p:grpSpPr>
                <a:xfrm>
                  <a:off x="-386670" y="5671423"/>
                  <a:ext cx="724726" cy="435124"/>
                  <a:chOff x="-386670" y="5671423"/>
                  <a:chExt cx="724726" cy="435124"/>
                </a:xfrm>
              </p:grpSpPr>
              <p:sp>
                <p:nvSpPr>
                  <p:cNvPr id="399" name="角丸四角形 177"/>
                  <p:cNvSpPr/>
                  <p:nvPr/>
                </p:nvSpPr>
                <p:spPr>
                  <a:xfrm rot="14713579">
                    <a:off x="58845" y="5784974"/>
                    <a:ext cx="390972" cy="163870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400805 w 800381"/>
                      <a:gd name="connsiteY4" fmla="*/ 283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cubicBezTo>
                          <a:pt x="378616" y="0"/>
                          <a:pt x="189923" y="283"/>
                          <a:pt x="400805" y="283"/>
                        </a:cubicBez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フリーフォーム 399"/>
                  <p:cNvSpPr/>
                  <p:nvPr/>
                </p:nvSpPr>
                <p:spPr>
                  <a:xfrm rot="1918529">
                    <a:off x="-386670" y="5888616"/>
                    <a:ext cx="252877" cy="217931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43761 w 759541"/>
                      <a:gd name="connsiteY0" fmla="*/ 376901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460311 w 759541"/>
                      <a:gd name="connsiteY3" fmla="*/ 322129 h 508130"/>
                      <a:gd name="connsiteX4" fmla="*/ 244987 w 759541"/>
                      <a:gd name="connsiteY4" fmla="*/ 379825 h 508130"/>
                      <a:gd name="connsiteX5" fmla="*/ 116682 w 759541"/>
                      <a:gd name="connsiteY5" fmla="*/ 508130 h 508130"/>
                      <a:gd name="connsiteX6" fmla="*/ 20019 w 759541"/>
                      <a:gd name="connsiteY6" fmla="*/ 508130 h 508130"/>
                      <a:gd name="connsiteX7" fmla="*/ 20019 w 759541"/>
                      <a:gd name="connsiteY7" fmla="*/ 508129 h 508130"/>
                      <a:gd name="connsiteX8" fmla="*/ 20019 w 759541"/>
                      <a:gd name="connsiteY8" fmla="*/ 411466 h 508130"/>
                      <a:gd name="connsiteX9" fmla="*/ 159327 w 759541"/>
                      <a:gd name="connsiteY9" fmla="*/ 272159 h 508130"/>
                      <a:gd name="connsiteX10" fmla="*/ 181939 w 759541"/>
                      <a:gd name="connsiteY10" fmla="*/ 257144 h 508130"/>
                      <a:gd name="connsiteX11" fmla="*/ 298444 w 759541"/>
                      <a:gd name="connsiteY11" fmla="*/ 182795 h 508130"/>
                      <a:gd name="connsiteX12" fmla="*/ 392119 w 759541"/>
                      <a:gd name="connsiteY12" fmla="*/ 15 h 508130"/>
                      <a:gd name="connsiteX13" fmla="*/ 613135 w 759541"/>
                      <a:gd name="connsiteY13" fmla="*/ 216420 h 508130"/>
                      <a:gd name="connsiteX14" fmla="*/ 717066 w 759541"/>
                      <a:gd name="connsiteY14" fmla="*/ 256439 h 508130"/>
                      <a:gd name="connsiteX15" fmla="*/ 758116 w 759541"/>
                      <a:gd name="connsiteY15" fmla="*/ 295476 h 508130"/>
                      <a:gd name="connsiteX16" fmla="*/ 759541 w 759541"/>
                      <a:gd name="connsiteY16" fmla="*/ 352106 h 508130"/>
                      <a:gd name="connsiteX17" fmla="*/ 743761 w 759541"/>
                      <a:gd name="connsiteY17" fmla="*/ 376901 h 508130"/>
                      <a:gd name="connsiteX0" fmla="*/ 743761 w 758116"/>
                      <a:gd name="connsiteY0" fmla="*/ 376901 h 508130"/>
                      <a:gd name="connsiteX1" fmla="*/ 663874 w 758116"/>
                      <a:gd name="connsiteY1" fmla="*/ 394581 h 508130"/>
                      <a:gd name="connsiteX2" fmla="*/ 467036 w 758116"/>
                      <a:gd name="connsiteY2" fmla="*/ 318789 h 508130"/>
                      <a:gd name="connsiteX3" fmla="*/ 460311 w 758116"/>
                      <a:gd name="connsiteY3" fmla="*/ 322129 h 508130"/>
                      <a:gd name="connsiteX4" fmla="*/ 244987 w 758116"/>
                      <a:gd name="connsiteY4" fmla="*/ 379825 h 508130"/>
                      <a:gd name="connsiteX5" fmla="*/ 116682 w 758116"/>
                      <a:gd name="connsiteY5" fmla="*/ 508130 h 508130"/>
                      <a:gd name="connsiteX6" fmla="*/ 20019 w 758116"/>
                      <a:gd name="connsiteY6" fmla="*/ 508130 h 508130"/>
                      <a:gd name="connsiteX7" fmla="*/ 20019 w 758116"/>
                      <a:gd name="connsiteY7" fmla="*/ 508129 h 508130"/>
                      <a:gd name="connsiteX8" fmla="*/ 20019 w 758116"/>
                      <a:gd name="connsiteY8" fmla="*/ 411466 h 508130"/>
                      <a:gd name="connsiteX9" fmla="*/ 159327 w 758116"/>
                      <a:gd name="connsiteY9" fmla="*/ 272159 h 508130"/>
                      <a:gd name="connsiteX10" fmla="*/ 181939 w 758116"/>
                      <a:gd name="connsiteY10" fmla="*/ 257144 h 508130"/>
                      <a:gd name="connsiteX11" fmla="*/ 298444 w 758116"/>
                      <a:gd name="connsiteY11" fmla="*/ 182795 h 508130"/>
                      <a:gd name="connsiteX12" fmla="*/ 392119 w 758116"/>
                      <a:gd name="connsiteY12" fmla="*/ 15 h 508130"/>
                      <a:gd name="connsiteX13" fmla="*/ 613135 w 758116"/>
                      <a:gd name="connsiteY13" fmla="*/ 216420 h 508130"/>
                      <a:gd name="connsiteX14" fmla="*/ 717066 w 758116"/>
                      <a:gd name="connsiteY14" fmla="*/ 256439 h 508130"/>
                      <a:gd name="connsiteX15" fmla="*/ 758116 w 758116"/>
                      <a:gd name="connsiteY15" fmla="*/ 295476 h 508130"/>
                      <a:gd name="connsiteX16" fmla="*/ 743761 w 758116"/>
                      <a:gd name="connsiteY16" fmla="*/ 376901 h 508130"/>
                      <a:gd name="connsiteX0" fmla="*/ 743761 w 758116"/>
                      <a:gd name="connsiteY0" fmla="*/ 376901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15" fmla="*/ 743761 w 758116"/>
                      <a:gd name="connsiteY15" fmla="*/ 376901 h 508130"/>
                      <a:gd name="connsiteX0" fmla="*/ 758116 w 758116"/>
                      <a:gd name="connsiteY0" fmla="*/ 295476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0" fmla="*/ 717066 w 717065"/>
                      <a:gd name="connsiteY0" fmla="*/ 256439 h 508130"/>
                      <a:gd name="connsiteX1" fmla="*/ 467036 w 717065"/>
                      <a:gd name="connsiteY1" fmla="*/ 318789 h 508130"/>
                      <a:gd name="connsiteX2" fmla="*/ 460311 w 717065"/>
                      <a:gd name="connsiteY2" fmla="*/ 322129 h 508130"/>
                      <a:gd name="connsiteX3" fmla="*/ 244987 w 717065"/>
                      <a:gd name="connsiteY3" fmla="*/ 379825 h 508130"/>
                      <a:gd name="connsiteX4" fmla="*/ 116682 w 717065"/>
                      <a:gd name="connsiteY4" fmla="*/ 508130 h 508130"/>
                      <a:gd name="connsiteX5" fmla="*/ 20019 w 717065"/>
                      <a:gd name="connsiteY5" fmla="*/ 508130 h 508130"/>
                      <a:gd name="connsiteX6" fmla="*/ 20019 w 717065"/>
                      <a:gd name="connsiteY6" fmla="*/ 508129 h 508130"/>
                      <a:gd name="connsiteX7" fmla="*/ 20019 w 717065"/>
                      <a:gd name="connsiteY7" fmla="*/ 411466 h 508130"/>
                      <a:gd name="connsiteX8" fmla="*/ 159327 w 717065"/>
                      <a:gd name="connsiteY8" fmla="*/ 272159 h 508130"/>
                      <a:gd name="connsiteX9" fmla="*/ 181939 w 717065"/>
                      <a:gd name="connsiteY9" fmla="*/ 257144 h 508130"/>
                      <a:gd name="connsiteX10" fmla="*/ 298444 w 717065"/>
                      <a:gd name="connsiteY10" fmla="*/ 182795 h 508130"/>
                      <a:gd name="connsiteX11" fmla="*/ 392119 w 717065"/>
                      <a:gd name="connsiteY11" fmla="*/ 15 h 508130"/>
                      <a:gd name="connsiteX12" fmla="*/ 613135 w 717065"/>
                      <a:gd name="connsiteY12" fmla="*/ 216420 h 508130"/>
                      <a:gd name="connsiteX13" fmla="*/ 717066 w 717065"/>
                      <a:gd name="connsiteY13" fmla="*/ 256439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460311 w 613135"/>
                      <a:gd name="connsiteY2" fmla="*/ 322129 h 508130"/>
                      <a:gd name="connsiteX3" fmla="*/ 244987 w 613135"/>
                      <a:gd name="connsiteY3" fmla="*/ 379825 h 508130"/>
                      <a:gd name="connsiteX4" fmla="*/ 116682 w 613135"/>
                      <a:gd name="connsiteY4" fmla="*/ 508130 h 508130"/>
                      <a:gd name="connsiteX5" fmla="*/ 20019 w 613135"/>
                      <a:gd name="connsiteY5" fmla="*/ 508130 h 508130"/>
                      <a:gd name="connsiteX6" fmla="*/ 20019 w 613135"/>
                      <a:gd name="connsiteY6" fmla="*/ 508129 h 508130"/>
                      <a:gd name="connsiteX7" fmla="*/ 20019 w 613135"/>
                      <a:gd name="connsiteY7" fmla="*/ 411466 h 508130"/>
                      <a:gd name="connsiteX8" fmla="*/ 159327 w 613135"/>
                      <a:gd name="connsiteY8" fmla="*/ 272159 h 508130"/>
                      <a:gd name="connsiteX9" fmla="*/ 181939 w 613135"/>
                      <a:gd name="connsiteY9" fmla="*/ 257144 h 508130"/>
                      <a:gd name="connsiteX10" fmla="*/ 298444 w 613135"/>
                      <a:gd name="connsiteY10" fmla="*/ 182795 h 508130"/>
                      <a:gd name="connsiteX11" fmla="*/ 392119 w 613135"/>
                      <a:gd name="connsiteY11" fmla="*/ 15 h 508130"/>
                      <a:gd name="connsiteX12" fmla="*/ 613135 w 613135"/>
                      <a:gd name="connsiteY12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98444 w 613135"/>
                      <a:gd name="connsiteY9" fmla="*/ 182795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24652 w 613135"/>
                      <a:gd name="connsiteY1" fmla="*/ 334778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589614 w 589614"/>
                      <a:gd name="connsiteY0" fmla="*/ 178746 h 508135"/>
                      <a:gd name="connsiteX1" fmla="*/ 424652 w 589614"/>
                      <a:gd name="connsiteY1" fmla="*/ 334783 h 508135"/>
                      <a:gd name="connsiteX2" fmla="*/ 244987 w 589614"/>
                      <a:gd name="connsiteY2" fmla="*/ 379830 h 508135"/>
                      <a:gd name="connsiteX3" fmla="*/ 116682 w 589614"/>
                      <a:gd name="connsiteY3" fmla="*/ 508135 h 508135"/>
                      <a:gd name="connsiteX4" fmla="*/ 20019 w 589614"/>
                      <a:gd name="connsiteY4" fmla="*/ 508135 h 508135"/>
                      <a:gd name="connsiteX5" fmla="*/ 20019 w 589614"/>
                      <a:gd name="connsiteY5" fmla="*/ 508134 h 508135"/>
                      <a:gd name="connsiteX6" fmla="*/ 20019 w 589614"/>
                      <a:gd name="connsiteY6" fmla="*/ 411471 h 508135"/>
                      <a:gd name="connsiteX7" fmla="*/ 159327 w 589614"/>
                      <a:gd name="connsiteY7" fmla="*/ 272164 h 508135"/>
                      <a:gd name="connsiteX8" fmla="*/ 181939 w 589614"/>
                      <a:gd name="connsiteY8" fmla="*/ 257149 h 508135"/>
                      <a:gd name="connsiteX9" fmla="*/ 276337 w 589614"/>
                      <a:gd name="connsiteY9" fmla="*/ 139003 h 508135"/>
                      <a:gd name="connsiteX10" fmla="*/ 392119 w 589614"/>
                      <a:gd name="connsiteY10" fmla="*/ 20 h 508135"/>
                      <a:gd name="connsiteX11" fmla="*/ 589614 w 589614"/>
                      <a:gd name="connsiteY11" fmla="*/ 178746 h 508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89614" h="508135">
                        <a:moveTo>
                          <a:pt x="589614" y="178746"/>
                        </a:moveTo>
                        <a:lnTo>
                          <a:pt x="424652" y="334783"/>
                        </a:lnTo>
                        <a:lnTo>
                          <a:pt x="244987" y="379830"/>
                        </a:lnTo>
                        <a:lnTo>
                          <a:pt x="116682" y="508135"/>
                        </a:lnTo>
                        <a:cubicBezTo>
                          <a:pt x="89990" y="534828"/>
                          <a:pt x="46711" y="534828"/>
                          <a:pt x="20019" y="508135"/>
                        </a:cubicBezTo>
                        <a:lnTo>
                          <a:pt x="20019" y="508134"/>
                        </a:lnTo>
                        <a:cubicBezTo>
                          <a:pt x="-6674" y="481442"/>
                          <a:pt x="-6673" y="438163"/>
                          <a:pt x="20019" y="411471"/>
                        </a:cubicBezTo>
                        <a:lnTo>
                          <a:pt x="159327" y="272164"/>
                        </a:lnTo>
                        <a:cubicBezTo>
                          <a:pt x="166000" y="265491"/>
                          <a:pt x="173711" y="260485"/>
                          <a:pt x="181939" y="257149"/>
                        </a:cubicBezTo>
                        <a:lnTo>
                          <a:pt x="276337" y="139003"/>
                        </a:lnTo>
                        <a:lnTo>
                          <a:pt x="392119" y="20"/>
                        </a:lnTo>
                        <a:cubicBezTo>
                          <a:pt x="446927" y="-1872"/>
                          <a:pt x="535456" y="136009"/>
                          <a:pt x="589614" y="17874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1" name="グループ化 400"/>
                  <p:cNvGrpSpPr/>
                  <p:nvPr/>
                </p:nvGrpSpPr>
                <p:grpSpPr>
                  <a:xfrm rot="13652445">
                    <a:off x="-91032" y="5666606"/>
                    <a:ext cx="347693" cy="510483"/>
                    <a:chOff x="-276066" y="5762331"/>
                    <a:chExt cx="347693" cy="510483"/>
                  </a:xfrm>
                </p:grpSpPr>
                <p:sp>
                  <p:nvSpPr>
                    <p:cNvPr id="402" name="台形 401"/>
                    <p:cNvSpPr/>
                    <p:nvPr/>
                  </p:nvSpPr>
                  <p:spPr>
                    <a:xfrm rot="2503523">
                      <a:off x="-81915" y="5764368"/>
                      <a:ext cx="153542" cy="77430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3" name="片側の 2 つの角を丸めた四角形 402"/>
                    <p:cNvSpPr/>
                    <p:nvPr/>
                  </p:nvSpPr>
                  <p:spPr>
                    <a:xfrm rot="13287502">
                      <a:off x="-276066" y="5762331"/>
                      <a:ext cx="164965" cy="51048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74" name="グループ化 373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375" name="正方形/長方形 374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正方形/長方形 375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正方形/長方形 377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正方形/長方形 378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正方形/長方形 380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正方形/長方形 381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382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正方形/長方形 383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5" name="グループ化 384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388" name="1 つの角を丸めた四角形 38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1 つの角を丸めた四角形 38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五角形 38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五角形 39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台形 39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台形 39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6" name="正方形/長方形 385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正方形/長方形 386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36" name="グループ化 435"/>
          <p:cNvGrpSpPr>
            <a:grpSpLocks noChangeAspect="1"/>
          </p:cNvGrpSpPr>
          <p:nvPr/>
        </p:nvGrpSpPr>
        <p:grpSpPr>
          <a:xfrm>
            <a:off x="2211473" y="2852628"/>
            <a:ext cx="1754282" cy="1501895"/>
            <a:chOff x="1483608" y="2044834"/>
            <a:chExt cx="2192852" cy="1877369"/>
          </a:xfrm>
        </p:grpSpPr>
        <p:grpSp>
          <p:nvGrpSpPr>
            <p:cNvPr id="437" name="グループ化 436"/>
            <p:cNvGrpSpPr/>
            <p:nvPr/>
          </p:nvGrpSpPr>
          <p:grpSpPr>
            <a:xfrm>
              <a:off x="2183072" y="2044834"/>
              <a:ext cx="793924" cy="1376298"/>
              <a:chOff x="655380" y="4762842"/>
              <a:chExt cx="793924" cy="1376298"/>
            </a:xfrm>
          </p:grpSpPr>
          <p:grpSp>
            <p:nvGrpSpPr>
              <p:cNvPr id="448" name="グループ化 447"/>
              <p:cNvGrpSpPr/>
              <p:nvPr/>
            </p:nvGrpSpPr>
            <p:grpSpPr>
              <a:xfrm>
                <a:off x="655380" y="4762842"/>
                <a:ext cx="768046" cy="1376298"/>
                <a:chOff x="655380" y="4762842"/>
                <a:chExt cx="768046" cy="1376298"/>
              </a:xfrm>
            </p:grpSpPr>
            <p:grpSp>
              <p:nvGrpSpPr>
                <p:cNvPr id="458" name="グループ化 457"/>
                <p:cNvGrpSpPr/>
                <p:nvPr/>
              </p:nvGrpSpPr>
              <p:grpSpPr>
                <a:xfrm>
                  <a:off x="703823" y="4762842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474" name="片側の 2 つの角を丸めた四角形 473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5" name="グループ化 474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488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9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0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1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76" name="グループ化 475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486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7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7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8" name="グループ化 477"/>
                  <p:cNvGrpSpPr/>
                  <p:nvPr/>
                </p:nvGrpSpPr>
                <p:grpSpPr>
                  <a:xfrm>
                    <a:off x="829639" y="4874486"/>
                    <a:ext cx="467970" cy="182017"/>
                    <a:chOff x="829336" y="4874486"/>
                    <a:chExt cx="467970" cy="182017"/>
                  </a:xfrm>
                </p:grpSpPr>
                <p:sp>
                  <p:nvSpPr>
                    <p:cNvPr id="482" name="円/楕円 847"/>
                    <p:cNvSpPr/>
                    <p:nvPr/>
                  </p:nvSpPr>
                  <p:spPr>
                    <a:xfrm>
                      <a:off x="873969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3" name="円/楕円 848"/>
                    <p:cNvSpPr/>
                    <p:nvPr/>
                  </p:nvSpPr>
                  <p:spPr>
                    <a:xfrm>
                      <a:off x="1193057" y="4958832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4" name="フローチャート: 端子 685"/>
                    <p:cNvSpPr/>
                    <p:nvPr/>
                  </p:nvSpPr>
                  <p:spPr>
                    <a:xfrm rot="20700000">
                      <a:off x="829336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5" name="フローチャート: 端子 686"/>
                    <p:cNvSpPr/>
                    <p:nvPr/>
                  </p:nvSpPr>
                  <p:spPr>
                    <a:xfrm rot="900000" flipH="1">
                      <a:off x="1126992" y="4874486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9" name="台形 478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フリーフォーム 479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円/楕円 4"/>
                  <p:cNvSpPr/>
                  <p:nvPr/>
                </p:nvSpPr>
                <p:spPr>
                  <a:xfrm flipV="1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>
                  <a:off x="761191" y="5602385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67" name="片側の 2 つの角を丸めた四角形 466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8" name="グループ化 46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72" name="台形 47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3" name="台形 47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9" name="グループ化 46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70" name="直角三角形 46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1" name="直角三角形 47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60" name="グループ化 459"/>
                <p:cNvGrpSpPr/>
                <p:nvPr/>
              </p:nvGrpSpPr>
              <p:grpSpPr>
                <a:xfrm>
                  <a:off x="655380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61" name="グループ化 460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63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" name="角丸四角形 463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5" name="フリーフォーム 464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6" name="台形 465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2" name="片側の 2 つの角を丸めた四角形 461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9" name="グループ化 448"/>
              <p:cNvGrpSpPr/>
              <p:nvPr/>
            </p:nvGrpSpPr>
            <p:grpSpPr>
              <a:xfrm>
                <a:off x="661892" y="5671423"/>
                <a:ext cx="787412" cy="435124"/>
                <a:chOff x="-449356" y="5671423"/>
                <a:chExt cx="787412" cy="435124"/>
              </a:xfrm>
            </p:grpSpPr>
            <p:sp>
              <p:nvSpPr>
                <p:cNvPr id="450" name="角丸四角形 449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角丸四角形 450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2" name="グループ化 451"/>
                <p:cNvGrpSpPr/>
                <p:nvPr/>
              </p:nvGrpSpPr>
              <p:grpSpPr>
                <a:xfrm>
                  <a:off x="-386670" y="5671423"/>
                  <a:ext cx="724726" cy="435124"/>
                  <a:chOff x="-386670" y="5671423"/>
                  <a:chExt cx="724726" cy="435124"/>
                </a:xfrm>
              </p:grpSpPr>
              <p:sp>
                <p:nvSpPr>
                  <p:cNvPr id="453" name="角丸四角形 177"/>
                  <p:cNvSpPr/>
                  <p:nvPr/>
                </p:nvSpPr>
                <p:spPr>
                  <a:xfrm rot="14713579">
                    <a:off x="58845" y="5784974"/>
                    <a:ext cx="390972" cy="163870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400805 w 800381"/>
                      <a:gd name="connsiteY4" fmla="*/ 283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cubicBezTo>
                          <a:pt x="378616" y="0"/>
                          <a:pt x="189923" y="283"/>
                          <a:pt x="400805" y="283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フリーフォーム 453"/>
                  <p:cNvSpPr/>
                  <p:nvPr/>
                </p:nvSpPr>
                <p:spPr>
                  <a:xfrm rot="1918529">
                    <a:off x="-386670" y="5888616"/>
                    <a:ext cx="252877" cy="217931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43761 w 759541"/>
                      <a:gd name="connsiteY0" fmla="*/ 376901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460311 w 759541"/>
                      <a:gd name="connsiteY3" fmla="*/ 322129 h 508130"/>
                      <a:gd name="connsiteX4" fmla="*/ 244987 w 759541"/>
                      <a:gd name="connsiteY4" fmla="*/ 379825 h 508130"/>
                      <a:gd name="connsiteX5" fmla="*/ 116682 w 759541"/>
                      <a:gd name="connsiteY5" fmla="*/ 508130 h 508130"/>
                      <a:gd name="connsiteX6" fmla="*/ 20019 w 759541"/>
                      <a:gd name="connsiteY6" fmla="*/ 508130 h 508130"/>
                      <a:gd name="connsiteX7" fmla="*/ 20019 w 759541"/>
                      <a:gd name="connsiteY7" fmla="*/ 508129 h 508130"/>
                      <a:gd name="connsiteX8" fmla="*/ 20019 w 759541"/>
                      <a:gd name="connsiteY8" fmla="*/ 411466 h 508130"/>
                      <a:gd name="connsiteX9" fmla="*/ 159327 w 759541"/>
                      <a:gd name="connsiteY9" fmla="*/ 272159 h 508130"/>
                      <a:gd name="connsiteX10" fmla="*/ 181939 w 759541"/>
                      <a:gd name="connsiteY10" fmla="*/ 257144 h 508130"/>
                      <a:gd name="connsiteX11" fmla="*/ 298444 w 759541"/>
                      <a:gd name="connsiteY11" fmla="*/ 182795 h 508130"/>
                      <a:gd name="connsiteX12" fmla="*/ 392119 w 759541"/>
                      <a:gd name="connsiteY12" fmla="*/ 15 h 508130"/>
                      <a:gd name="connsiteX13" fmla="*/ 613135 w 759541"/>
                      <a:gd name="connsiteY13" fmla="*/ 216420 h 508130"/>
                      <a:gd name="connsiteX14" fmla="*/ 717066 w 759541"/>
                      <a:gd name="connsiteY14" fmla="*/ 256439 h 508130"/>
                      <a:gd name="connsiteX15" fmla="*/ 758116 w 759541"/>
                      <a:gd name="connsiteY15" fmla="*/ 295476 h 508130"/>
                      <a:gd name="connsiteX16" fmla="*/ 759541 w 759541"/>
                      <a:gd name="connsiteY16" fmla="*/ 352106 h 508130"/>
                      <a:gd name="connsiteX17" fmla="*/ 743761 w 759541"/>
                      <a:gd name="connsiteY17" fmla="*/ 376901 h 508130"/>
                      <a:gd name="connsiteX0" fmla="*/ 743761 w 758116"/>
                      <a:gd name="connsiteY0" fmla="*/ 376901 h 508130"/>
                      <a:gd name="connsiteX1" fmla="*/ 663874 w 758116"/>
                      <a:gd name="connsiteY1" fmla="*/ 394581 h 508130"/>
                      <a:gd name="connsiteX2" fmla="*/ 467036 w 758116"/>
                      <a:gd name="connsiteY2" fmla="*/ 318789 h 508130"/>
                      <a:gd name="connsiteX3" fmla="*/ 460311 w 758116"/>
                      <a:gd name="connsiteY3" fmla="*/ 322129 h 508130"/>
                      <a:gd name="connsiteX4" fmla="*/ 244987 w 758116"/>
                      <a:gd name="connsiteY4" fmla="*/ 379825 h 508130"/>
                      <a:gd name="connsiteX5" fmla="*/ 116682 w 758116"/>
                      <a:gd name="connsiteY5" fmla="*/ 508130 h 508130"/>
                      <a:gd name="connsiteX6" fmla="*/ 20019 w 758116"/>
                      <a:gd name="connsiteY6" fmla="*/ 508130 h 508130"/>
                      <a:gd name="connsiteX7" fmla="*/ 20019 w 758116"/>
                      <a:gd name="connsiteY7" fmla="*/ 508129 h 508130"/>
                      <a:gd name="connsiteX8" fmla="*/ 20019 w 758116"/>
                      <a:gd name="connsiteY8" fmla="*/ 411466 h 508130"/>
                      <a:gd name="connsiteX9" fmla="*/ 159327 w 758116"/>
                      <a:gd name="connsiteY9" fmla="*/ 272159 h 508130"/>
                      <a:gd name="connsiteX10" fmla="*/ 181939 w 758116"/>
                      <a:gd name="connsiteY10" fmla="*/ 257144 h 508130"/>
                      <a:gd name="connsiteX11" fmla="*/ 298444 w 758116"/>
                      <a:gd name="connsiteY11" fmla="*/ 182795 h 508130"/>
                      <a:gd name="connsiteX12" fmla="*/ 392119 w 758116"/>
                      <a:gd name="connsiteY12" fmla="*/ 15 h 508130"/>
                      <a:gd name="connsiteX13" fmla="*/ 613135 w 758116"/>
                      <a:gd name="connsiteY13" fmla="*/ 216420 h 508130"/>
                      <a:gd name="connsiteX14" fmla="*/ 717066 w 758116"/>
                      <a:gd name="connsiteY14" fmla="*/ 256439 h 508130"/>
                      <a:gd name="connsiteX15" fmla="*/ 758116 w 758116"/>
                      <a:gd name="connsiteY15" fmla="*/ 295476 h 508130"/>
                      <a:gd name="connsiteX16" fmla="*/ 743761 w 758116"/>
                      <a:gd name="connsiteY16" fmla="*/ 376901 h 508130"/>
                      <a:gd name="connsiteX0" fmla="*/ 743761 w 758116"/>
                      <a:gd name="connsiteY0" fmla="*/ 376901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15" fmla="*/ 743761 w 758116"/>
                      <a:gd name="connsiteY15" fmla="*/ 376901 h 508130"/>
                      <a:gd name="connsiteX0" fmla="*/ 758116 w 758116"/>
                      <a:gd name="connsiteY0" fmla="*/ 295476 h 508130"/>
                      <a:gd name="connsiteX1" fmla="*/ 467036 w 758116"/>
                      <a:gd name="connsiteY1" fmla="*/ 318789 h 508130"/>
                      <a:gd name="connsiteX2" fmla="*/ 460311 w 758116"/>
                      <a:gd name="connsiteY2" fmla="*/ 322129 h 508130"/>
                      <a:gd name="connsiteX3" fmla="*/ 244987 w 758116"/>
                      <a:gd name="connsiteY3" fmla="*/ 379825 h 508130"/>
                      <a:gd name="connsiteX4" fmla="*/ 116682 w 758116"/>
                      <a:gd name="connsiteY4" fmla="*/ 508130 h 508130"/>
                      <a:gd name="connsiteX5" fmla="*/ 20019 w 758116"/>
                      <a:gd name="connsiteY5" fmla="*/ 508130 h 508130"/>
                      <a:gd name="connsiteX6" fmla="*/ 20019 w 758116"/>
                      <a:gd name="connsiteY6" fmla="*/ 508129 h 508130"/>
                      <a:gd name="connsiteX7" fmla="*/ 20019 w 758116"/>
                      <a:gd name="connsiteY7" fmla="*/ 411466 h 508130"/>
                      <a:gd name="connsiteX8" fmla="*/ 159327 w 758116"/>
                      <a:gd name="connsiteY8" fmla="*/ 272159 h 508130"/>
                      <a:gd name="connsiteX9" fmla="*/ 181939 w 758116"/>
                      <a:gd name="connsiteY9" fmla="*/ 257144 h 508130"/>
                      <a:gd name="connsiteX10" fmla="*/ 298444 w 758116"/>
                      <a:gd name="connsiteY10" fmla="*/ 182795 h 508130"/>
                      <a:gd name="connsiteX11" fmla="*/ 392119 w 758116"/>
                      <a:gd name="connsiteY11" fmla="*/ 15 h 508130"/>
                      <a:gd name="connsiteX12" fmla="*/ 613135 w 758116"/>
                      <a:gd name="connsiteY12" fmla="*/ 216420 h 508130"/>
                      <a:gd name="connsiteX13" fmla="*/ 717066 w 758116"/>
                      <a:gd name="connsiteY13" fmla="*/ 256439 h 508130"/>
                      <a:gd name="connsiteX14" fmla="*/ 758116 w 758116"/>
                      <a:gd name="connsiteY14" fmla="*/ 295476 h 508130"/>
                      <a:gd name="connsiteX0" fmla="*/ 717066 w 717065"/>
                      <a:gd name="connsiteY0" fmla="*/ 256439 h 508130"/>
                      <a:gd name="connsiteX1" fmla="*/ 467036 w 717065"/>
                      <a:gd name="connsiteY1" fmla="*/ 318789 h 508130"/>
                      <a:gd name="connsiteX2" fmla="*/ 460311 w 717065"/>
                      <a:gd name="connsiteY2" fmla="*/ 322129 h 508130"/>
                      <a:gd name="connsiteX3" fmla="*/ 244987 w 717065"/>
                      <a:gd name="connsiteY3" fmla="*/ 379825 h 508130"/>
                      <a:gd name="connsiteX4" fmla="*/ 116682 w 717065"/>
                      <a:gd name="connsiteY4" fmla="*/ 508130 h 508130"/>
                      <a:gd name="connsiteX5" fmla="*/ 20019 w 717065"/>
                      <a:gd name="connsiteY5" fmla="*/ 508130 h 508130"/>
                      <a:gd name="connsiteX6" fmla="*/ 20019 w 717065"/>
                      <a:gd name="connsiteY6" fmla="*/ 508129 h 508130"/>
                      <a:gd name="connsiteX7" fmla="*/ 20019 w 717065"/>
                      <a:gd name="connsiteY7" fmla="*/ 411466 h 508130"/>
                      <a:gd name="connsiteX8" fmla="*/ 159327 w 717065"/>
                      <a:gd name="connsiteY8" fmla="*/ 272159 h 508130"/>
                      <a:gd name="connsiteX9" fmla="*/ 181939 w 717065"/>
                      <a:gd name="connsiteY9" fmla="*/ 257144 h 508130"/>
                      <a:gd name="connsiteX10" fmla="*/ 298444 w 717065"/>
                      <a:gd name="connsiteY10" fmla="*/ 182795 h 508130"/>
                      <a:gd name="connsiteX11" fmla="*/ 392119 w 717065"/>
                      <a:gd name="connsiteY11" fmla="*/ 15 h 508130"/>
                      <a:gd name="connsiteX12" fmla="*/ 613135 w 717065"/>
                      <a:gd name="connsiteY12" fmla="*/ 216420 h 508130"/>
                      <a:gd name="connsiteX13" fmla="*/ 717066 w 717065"/>
                      <a:gd name="connsiteY13" fmla="*/ 256439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460311 w 613135"/>
                      <a:gd name="connsiteY2" fmla="*/ 322129 h 508130"/>
                      <a:gd name="connsiteX3" fmla="*/ 244987 w 613135"/>
                      <a:gd name="connsiteY3" fmla="*/ 379825 h 508130"/>
                      <a:gd name="connsiteX4" fmla="*/ 116682 w 613135"/>
                      <a:gd name="connsiteY4" fmla="*/ 508130 h 508130"/>
                      <a:gd name="connsiteX5" fmla="*/ 20019 w 613135"/>
                      <a:gd name="connsiteY5" fmla="*/ 508130 h 508130"/>
                      <a:gd name="connsiteX6" fmla="*/ 20019 w 613135"/>
                      <a:gd name="connsiteY6" fmla="*/ 508129 h 508130"/>
                      <a:gd name="connsiteX7" fmla="*/ 20019 w 613135"/>
                      <a:gd name="connsiteY7" fmla="*/ 411466 h 508130"/>
                      <a:gd name="connsiteX8" fmla="*/ 159327 w 613135"/>
                      <a:gd name="connsiteY8" fmla="*/ 272159 h 508130"/>
                      <a:gd name="connsiteX9" fmla="*/ 181939 w 613135"/>
                      <a:gd name="connsiteY9" fmla="*/ 257144 h 508130"/>
                      <a:gd name="connsiteX10" fmla="*/ 298444 w 613135"/>
                      <a:gd name="connsiteY10" fmla="*/ 182795 h 508130"/>
                      <a:gd name="connsiteX11" fmla="*/ 392119 w 613135"/>
                      <a:gd name="connsiteY11" fmla="*/ 15 h 508130"/>
                      <a:gd name="connsiteX12" fmla="*/ 613135 w 613135"/>
                      <a:gd name="connsiteY12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98444 w 613135"/>
                      <a:gd name="connsiteY9" fmla="*/ 182795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67036 w 613135"/>
                      <a:gd name="connsiteY1" fmla="*/ 318789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613135 w 613135"/>
                      <a:gd name="connsiteY0" fmla="*/ 216420 h 508130"/>
                      <a:gd name="connsiteX1" fmla="*/ 424652 w 613135"/>
                      <a:gd name="connsiteY1" fmla="*/ 334778 h 508130"/>
                      <a:gd name="connsiteX2" fmla="*/ 244987 w 613135"/>
                      <a:gd name="connsiteY2" fmla="*/ 379825 h 508130"/>
                      <a:gd name="connsiteX3" fmla="*/ 116682 w 613135"/>
                      <a:gd name="connsiteY3" fmla="*/ 508130 h 508130"/>
                      <a:gd name="connsiteX4" fmla="*/ 20019 w 613135"/>
                      <a:gd name="connsiteY4" fmla="*/ 508130 h 508130"/>
                      <a:gd name="connsiteX5" fmla="*/ 20019 w 613135"/>
                      <a:gd name="connsiteY5" fmla="*/ 508129 h 508130"/>
                      <a:gd name="connsiteX6" fmla="*/ 20019 w 613135"/>
                      <a:gd name="connsiteY6" fmla="*/ 411466 h 508130"/>
                      <a:gd name="connsiteX7" fmla="*/ 159327 w 613135"/>
                      <a:gd name="connsiteY7" fmla="*/ 272159 h 508130"/>
                      <a:gd name="connsiteX8" fmla="*/ 181939 w 613135"/>
                      <a:gd name="connsiteY8" fmla="*/ 257144 h 508130"/>
                      <a:gd name="connsiteX9" fmla="*/ 276337 w 613135"/>
                      <a:gd name="connsiteY9" fmla="*/ 138998 h 508130"/>
                      <a:gd name="connsiteX10" fmla="*/ 392119 w 613135"/>
                      <a:gd name="connsiteY10" fmla="*/ 15 h 508130"/>
                      <a:gd name="connsiteX11" fmla="*/ 613135 w 613135"/>
                      <a:gd name="connsiteY11" fmla="*/ 216420 h 508130"/>
                      <a:gd name="connsiteX0" fmla="*/ 589614 w 589614"/>
                      <a:gd name="connsiteY0" fmla="*/ 178746 h 508135"/>
                      <a:gd name="connsiteX1" fmla="*/ 424652 w 589614"/>
                      <a:gd name="connsiteY1" fmla="*/ 334783 h 508135"/>
                      <a:gd name="connsiteX2" fmla="*/ 244987 w 589614"/>
                      <a:gd name="connsiteY2" fmla="*/ 379830 h 508135"/>
                      <a:gd name="connsiteX3" fmla="*/ 116682 w 589614"/>
                      <a:gd name="connsiteY3" fmla="*/ 508135 h 508135"/>
                      <a:gd name="connsiteX4" fmla="*/ 20019 w 589614"/>
                      <a:gd name="connsiteY4" fmla="*/ 508135 h 508135"/>
                      <a:gd name="connsiteX5" fmla="*/ 20019 w 589614"/>
                      <a:gd name="connsiteY5" fmla="*/ 508134 h 508135"/>
                      <a:gd name="connsiteX6" fmla="*/ 20019 w 589614"/>
                      <a:gd name="connsiteY6" fmla="*/ 411471 h 508135"/>
                      <a:gd name="connsiteX7" fmla="*/ 159327 w 589614"/>
                      <a:gd name="connsiteY7" fmla="*/ 272164 h 508135"/>
                      <a:gd name="connsiteX8" fmla="*/ 181939 w 589614"/>
                      <a:gd name="connsiteY8" fmla="*/ 257149 h 508135"/>
                      <a:gd name="connsiteX9" fmla="*/ 276337 w 589614"/>
                      <a:gd name="connsiteY9" fmla="*/ 139003 h 508135"/>
                      <a:gd name="connsiteX10" fmla="*/ 392119 w 589614"/>
                      <a:gd name="connsiteY10" fmla="*/ 20 h 508135"/>
                      <a:gd name="connsiteX11" fmla="*/ 589614 w 589614"/>
                      <a:gd name="connsiteY11" fmla="*/ 178746 h 508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89614" h="508135">
                        <a:moveTo>
                          <a:pt x="589614" y="178746"/>
                        </a:moveTo>
                        <a:lnTo>
                          <a:pt x="424652" y="334783"/>
                        </a:lnTo>
                        <a:lnTo>
                          <a:pt x="244987" y="379830"/>
                        </a:lnTo>
                        <a:lnTo>
                          <a:pt x="116682" y="508135"/>
                        </a:lnTo>
                        <a:cubicBezTo>
                          <a:pt x="89990" y="534828"/>
                          <a:pt x="46711" y="534828"/>
                          <a:pt x="20019" y="508135"/>
                        </a:cubicBezTo>
                        <a:lnTo>
                          <a:pt x="20019" y="508134"/>
                        </a:lnTo>
                        <a:cubicBezTo>
                          <a:pt x="-6674" y="481442"/>
                          <a:pt x="-6673" y="438163"/>
                          <a:pt x="20019" y="411471"/>
                        </a:cubicBezTo>
                        <a:lnTo>
                          <a:pt x="159327" y="272164"/>
                        </a:lnTo>
                        <a:cubicBezTo>
                          <a:pt x="166000" y="265491"/>
                          <a:pt x="173711" y="260485"/>
                          <a:pt x="181939" y="257149"/>
                        </a:cubicBezTo>
                        <a:lnTo>
                          <a:pt x="276337" y="139003"/>
                        </a:lnTo>
                        <a:lnTo>
                          <a:pt x="392119" y="20"/>
                        </a:lnTo>
                        <a:cubicBezTo>
                          <a:pt x="446927" y="-1872"/>
                          <a:pt x="535456" y="136009"/>
                          <a:pt x="589614" y="178746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5" name="グループ化 454"/>
                  <p:cNvGrpSpPr/>
                  <p:nvPr/>
                </p:nvGrpSpPr>
                <p:grpSpPr>
                  <a:xfrm rot="13652445">
                    <a:off x="-91030" y="5666606"/>
                    <a:ext cx="347690" cy="510483"/>
                    <a:chOff x="-276065" y="5762331"/>
                    <a:chExt cx="347690" cy="510483"/>
                  </a:xfrm>
                </p:grpSpPr>
                <p:sp>
                  <p:nvSpPr>
                    <p:cNvPr id="456" name="台形 455"/>
                    <p:cNvSpPr/>
                    <p:nvPr/>
                  </p:nvSpPr>
                  <p:spPr>
                    <a:xfrm rot="2503523">
                      <a:off x="-81917" y="5764368"/>
                      <a:ext cx="153542" cy="77430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7" name="片側の 2 つの角を丸めた四角形 456"/>
                    <p:cNvSpPr/>
                    <p:nvPr/>
                  </p:nvSpPr>
                  <p:spPr>
                    <a:xfrm rot="13287502">
                      <a:off x="-276065" y="5762331"/>
                      <a:ext cx="164965" cy="51048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38" name="グループ化 437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39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4" name="グループ化 443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46" name="ドーナツ 44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台形 44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5" name="正方形/長方形 444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92" name="グループ化 491"/>
          <p:cNvGrpSpPr>
            <a:grpSpLocks noChangeAspect="1"/>
          </p:cNvGrpSpPr>
          <p:nvPr/>
        </p:nvGrpSpPr>
        <p:grpSpPr>
          <a:xfrm>
            <a:off x="4098817" y="2931452"/>
            <a:ext cx="1754283" cy="1438836"/>
            <a:chOff x="4048514" y="2123658"/>
            <a:chExt cx="2192854" cy="1798545"/>
          </a:xfrm>
        </p:grpSpPr>
        <p:grpSp>
          <p:nvGrpSpPr>
            <p:cNvPr id="493" name="グループ化 492"/>
            <p:cNvGrpSpPr/>
            <p:nvPr/>
          </p:nvGrpSpPr>
          <p:grpSpPr>
            <a:xfrm>
              <a:off x="4754521" y="2123658"/>
              <a:ext cx="856417" cy="1297474"/>
              <a:chOff x="1792268" y="4841666"/>
              <a:chExt cx="856417" cy="1297474"/>
            </a:xfrm>
          </p:grpSpPr>
          <p:grpSp>
            <p:nvGrpSpPr>
              <p:cNvPr id="517" name="グループ化 516"/>
              <p:cNvGrpSpPr/>
              <p:nvPr/>
            </p:nvGrpSpPr>
            <p:grpSpPr>
              <a:xfrm>
                <a:off x="1792268" y="4841666"/>
                <a:ext cx="764634" cy="1297474"/>
                <a:chOff x="1792268" y="4841666"/>
                <a:chExt cx="764634" cy="1297474"/>
              </a:xfrm>
            </p:grpSpPr>
            <p:grpSp>
              <p:nvGrpSpPr>
                <p:cNvPr id="526" name="グループ化 525"/>
                <p:cNvGrpSpPr/>
                <p:nvPr/>
              </p:nvGrpSpPr>
              <p:grpSpPr>
                <a:xfrm>
                  <a:off x="1837298" y="4841666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542" name="片側の 2 つの角を丸めた四角形 541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3" name="グループ化 542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544" name="星 24 543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5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6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7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8" name="弦 547"/>
                    <p:cNvSpPr/>
                    <p:nvPr/>
                  </p:nvSpPr>
                  <p:spPr>
                    <a:xfrm>
                      <a:off x="1956346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9" name="弦 548"/>
                    <p:cNvSpPr/>
                    <p:nvPr/>
                  </p:nvSpPr>
                  <p:spPr>
                    <a:xfrm>
                      <a:off x="2016703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0" name="フローチャート: 手操作入力 675"/>
                    <p:cNvSpPr/>
                    <p:nvPr/>
                  </p:nvSpPr>
                  <p:spPr>
                    <a:xfrm rot="9900000">
                      <a:off x="1997966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1" name="弦 550"/>
                    <p:cNvSpPr/>
                    <p:nvPr/>
                  </p:nvSpPr>
                  <p:spPr>
                    <a:xfrm flipH="1">
                      <a:off x="2239750" y="4933507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2" name="弦 551"/>
                    <p:cNvSpPr/>
                    <p:nvPr/>
                  </p:nvSpPr>
                  <p:spPr>
                    <a:xfrm flipH="1">
                      <a:off x="2259196" y="4963984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3" name="フローチャート: 手操作入力 680"/>
                    <p:cNvSpPr/>
                    <p:nvPr/>
                  </p:nvSpPr>
                  <p:spPr>
                    <a:xfrm rot="11700000" flipH="1">
                      <a:off x="2242971" y="4912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4" name="円/楕円 820"/>
                    <p:cNvSpPr/>
                    <p:nvPr/>
                  </p:nvSpPr>
                  <p:spPr>
                    <a:xfrm>
                      <a:off x="2120972" y="5081644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5" name="円/楕円 4"/>
                    <p:cNvSpPr/>
                    <p:nvPr/>
                  </p:nvSpPr>
                  <p:spPr>
                    <a:xfrm flipH="1" flipV="1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27" name="グループ化 526"/>
                <p:cNvGrpSpPr/>
                <p:nvPr/>
              </p:nvGrpSpPr>
              <p:grpSpPr>
                <a:xfrm>
                  <a:off x="1898480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535" name="片側の 2 つの角を丸めた四角形 534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36" name="グループ化 535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40" name="台形 53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1" name="台形 54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37" name="グループ化 536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38" name="直角三角形 53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9" name="直角三角形 53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28" name="グループ化 527"/>
                <p:cNvGrpSpPr/>
                <p:nvPr/>
              </p:nvGrpSpPr>
              <p:grpSpPr>
                <a:xfrm>
                  <a:off x="1792268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529" name="グループ化 528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531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2" name="角丸四角形 531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3" name="フリーフォーム 532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4" name="台形 533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30" name="片側の 2 つの角を丸めた四角形 529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1799597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523" name="角丸四角形 522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角丸四角形 523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フリーフォーム 524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>
                <a:off x="2069280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520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台形 520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片側の 2 つの角を丸めた四角形 521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4" name="グループ化 493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495" name="グループ化 494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15" name="爆発 1 51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爆発 1 51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6" name="グループ化 495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13" name="爆発 1 51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爆発 1 51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7" name="グループ化 496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11" name="爆発 1 51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2" name="爆発 1 51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8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正方形/長方形 499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正方形/長方形 501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正方形/長方形 502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4" name="グループ化 503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505" name="1 つの角を丸めた四角形 50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1 つの角を丸めた四角形 50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五角形 50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五角形 50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台形 50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台形 50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56" name="グループ化 555"/>
          <p:cNvGrpSpPr>
            <a:grpSpLocks noChangeAspect="1"/>
          </p:cNvGrpSpPr>
          <p:nvPr/>
        </p:nvGrpSpPr>
        <p:grpSpPr>
          <a:xfrm>
            <a:off x="7833320" y="2935720"/>
            <a:ext cx="1777739" cy="1435422"/>
            <a:chOff x="9358184" y="2127926"/>
            <a:chExt cx="2222174" cy="1794277"/>
          </a:xfrm>
        </p:grpSpPr>
        <p:grpSp>
          <p:nvGrpSpPr>
            <p:cNvPr id="557" name="グループ化 556"/>
            <p:cNvGrpSpPr/>
            <p:nvPr/>
          </p:nvGrpSpPr>
          <p:grpSpPr>
            <a:xfrm>
              <a:off x="10145049" y="2127926"/>
              <a:ext cx="855320" cy="1293206"/>
              <a:chOff x="4060329" y="4845934"/>
              <a:chExt cx="855320" cy="1293206"/>
            </a:xfrm>
          </p:grpSpPr>
          <p:grpSp>
            <p:nvGrpSpPr>
              <p:cNvPr id="571" name="グループ化 570"/>
              <p:cNvGrpSpPr/>
              <p:nvPr/>
            </p:nvGrpSpPr>
            <p:grpSpPr>
              <a:xfrm>
                <a:off x="4060329" y="4845934"/>
                <a:ext cx="767824" cy="1293206"/>
                <a:chOff x="4060329" y="4845934"/>
                <a:chExt cx="767824" cy="1293206"/>
              </a:xfrm>
            </p:grpSpPr>
            <p:grpSp>
              <p:nvGrpSpPr>
                <p:cNvPr id="580" name="グループ化 579"/>
                <p:cNvGrpSpPr/>
                <p:nvPr/>
              </p:nvGrpSpPr>
              <p:grpSpPr>
                <a:xfrm>
                  <a:off x="4108550" y="4845934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596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片側の 2 つの角を丸めた四角形 596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98" name="グループ化 597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607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8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9" name="角丸四角形 598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0" name="グループ化 599"/>
                  <p:cNvGrpSpPr/>
                  <p:nvPr/>
                </p:nvGrpSpPr>
                <p:grpSpPr>
                  <a:xfrm>
                    <a:off x="4227264" y="4930230"/>
                    <a:ext cx="482174" cy="161459"/>
                    <a:chOff x="4232627" y="4930230"/>
                    <a:chExt cx="482174" cy="161459"/>
                  </a:xfrm>
                </p:grpSpPr>
                <p:sp>
                  <p:nvSpPr>
                    <p:cNvPr id="603" name="フローチャート: 端子 650"/>
                    <p:cNvSpPr/>
                    <p:nvPr/>
                  </p:nvSpPr>
                  <p:spPr>
                    <a:xfrm rot="20700000">
                      <a:off x="4232627" y="493023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フローチャート: 端子 651"/>
                    <p:cNvSpPr/>
                    <p:nvPr/>
                  </p:nvSpPr>
                  <p:spPr>
                    <a:xfrm rot="900000" flipH="1">
                      <a:off x="4527570" y="4930230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5" name="円/楕円 757"/>
                    <p:cNvSpPr/>
                    <p:nvPr/>
                  </p:nvSpPr>
                  <p:spPr>
                    <a:xfrm>
                      <a:off x="4315956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円/楕円 758"/>
                    <p:cNvSpPr/>
                    <p:nvPr/>
                  </p:nvSpPr>
                  <p:spPr>
                    <a:xfrm>
                      <a:off x="4582488" y="5001066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1" name="フリーフォーム 600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2" name="円/楕円 4"/>
                  <p:cNvSpPr/>
                  <p:nvPr/>
                </p:nvSpPr>
                <p:spPr>
                  <a:xfrm flipV="1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1" name="グループ化 580"/>
                <p:cNvGrpSpPr/>
                <p:nvPr/>
              </p:nvGrpSpPr>
              <p:grpSpPr>
                <a:xfrm>
                  <a:off x="4165918" y="5602385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589" name="片側の 2 つの角を丸めた四角形 588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90" name="グループ化 589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94" name="台形 593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5" name="台形 594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91" name="グループ化 590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92" name="直角三角形 591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3" name="直角三角形 592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82" name="グループ化 581"/>
                <p:cNvGrpSpPr/>
                <p:nvPr/>
              </p:nvGrpSpPr>
              <p:grpSpPr>
                <a:xfrm>
                  <a:off x="4060329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583" name="グループ化 582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585" name="角丸四角形 177"/>
                    <p:cNvSpPr/>
                    <p:nvPr/>
                  </p:nvSpPr>
                  <p:spPr>
                    <a:xfrm rot="18109299">
                      <a:off x="4314782" y="2440152"/>
                      <a:ext cx="800381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lnTo>
                            <a:pt x="800381" y="0"/>
                          </a:ln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6" name="角丸四角形 585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7" name="フリーフォーム 586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8" name="台形 58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4" name="片側の 2 つの角を丸めた四角形 583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72" name="グループ化 571"/>
              <p:cNvGrpSpPr/>
              <p:nvPr/>
            </p:nvGrpSpPr>
            <p:grpSpPr>
              <a:xfrm>
                <a:off x="4066561" y="5888616"/>
                <a:ext cx="315563" cy="217931"/>
                <a:chOff x="-449356" y="5888616"/>
                <a:chExt cx="315563" cy="217931"/>
              </a:xfrm>
            </p:grpSpPr>
            <p:sp>
              <p:nvSpPr>
                <p:cNvPr id="577" name="角丸四角形 576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角丸四角形 577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フリーフォーム 578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>
                <a:off x="4336244" y="5671423"/>
                <a:ext cx="579405" cy="400373"/>
                <a:chOff x="1838307" y="5671423"/>
                <a:chExt cx="579405" cy="400373"/>
              </a:xfrm>
            </p:grpSpPr>
            <p:sp>
              <p:nvSpPr>
                <p:cNvPr id="574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台形 574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片側の 2 つの角を丸めた四角形 575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58" name="グループ化 557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59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2" name="片側の 2 つの角を丸めた四角形 561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角丸四角形 562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角丸四角形 563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片側の 2 つの角を丸めた四角形 564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角丸四角形 565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角丸四角形 566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8" name="グループ化 567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69" name="ドーナツ 568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0" name="台形 569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09" name="グループ化 608"/>
          <p:cNvGrpSpPr>
            <a:grpSpLocks noChangeAspect="1"/>
          </p:cNvGrpSpPr>
          <p:nvPr/>
        </p:nvGrpSpPr>
        <p:grpSpPr>
          <a:xfrm>
            <a:off x="5898105" y="5004175"/>
            <a:ext cx="1770480" cy="1301707"/>
            <a:chOff x="6678459" y="4599325"/>
            <a:chExt cx="2213100" cy="1627134"/>
          </a:xfrm>
        </p:grpSpPr>
        <p:grpSp>
          <p:nvGrpSpPr>
            <p:cNvPr id="610" name="グループ化 609"/>
            <p:cNvGrpSpPr/>
            <p:nvPr/>
          </p:nvGrpSpPr>
          <p:grpSpPr>
            <a:xfrm>
              <a:off x="7238357" y="4725621"/>
              <a:ext cx="916517" cy="1059021"/>
              <a:chOff x="1630273" y="7600882"/>
              <a:chExt cx="916517" cy="1059021"/>
            </a:xfrm>
          </p:grpSpPr>
          <p:grpSp>
            <p:nvGrpSpPr>
              <p:cNvPr id="638" name="グループ化 637"/>
              <p:cNvGrpSpPr/>
              <p:nvPr/>
            </p:nvGrpSpPr>
            <p:grpSpPr>
              <a:xfrm>
                <a:off x="1630273" y="8118892"/>
                <a:ext cx="916517" cy="541011"/>
                <a:chOff x="2879920" y="3652336"/>
                <a:chExt cx="916517" cy="541011"/>
              </a:xfrm>
            </p:grpSpPr>
            <p:sp>
              <p:nvSpPr>
                <p:cNvPr id="655" name="片側の 2 つの角を丸めた四角形 2698"/>
                <p:cNvSpPr/>
                <p:nvPr/>
              </p:nvSpPr>
              <p:spPr>
                <a:xfrm>
                  <a:off x="2879920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6" name="グループ化 655"/>
                <p:cNvGrpSpPr/>
                <p:nvPr/>
              </p:nvGrpSpPr>
              <p:grpSpPr>
                <a:xfrm>
                  <a:off x="3187742" y="3652336"/>
                  <a:ext cx="313967" cy="536755"/>
                  <a:chOff x="2043930" y="5488751"/>
                  <a:chExt cx="313967" cy="536755"/>
                </a:xfrm>
              </p:grpSpPr>
              <p:grpSp>
                <p:nvGrpSpPr>
                  <p:cNvPr id="657" name="グループ化 656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61" name="台形 660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2" name="台形 661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58" name="グループ化 657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59" name="直角三角形 658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直角三角形 659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39" name="グループ化 638"/>
              <p:cNvGrpSpPr/>
              <p:nvPr/>
            </p:nvGrpSpPr>
            <p:grpSpPr>
              <a:xfrm>
                <a:off x="1655751" y="7600882"/>
                <a:ext cx="878656" cy="932084"/>
                <a:chOff x="2984924" y="4671171"/>
                <a:chExt cx="719603" cy="763358"/>
              </a:xfrm>
            </p:grpSpPr>
            <p:sp>
              <p:nvSpPr>
                <p:cNvPr id="640" name="フリーフォーム 639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1" name="グループ化 640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653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4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2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3" name="フリーフォーム 642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4" name="グループ化 643"/>
                <p:cNvGrpSpPr/>
                <p:nvPr/>
              </p:nvGrpSpPr>
              <p:grpSpPr>
                <a:xfrm>
                  <a:off x="3093519" y="4982197"/>
                  <a:ext cx="502414" cy="190246"/>
                  <a:chOff x="3080194" y="4982197"/>
                  <a:chExt cx="502414" cy="190246"/>
                </a:xfrm>
              </p:grpSpPr>
              <p:sp>
                <p:nvSpPr>
                  <p:cNvPr id="647" name="角丸四角形 646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円/楕円 785"/>
                  <p:cNvSpPr/>
                  <p:nvPr/>
                </p:nvSpPr>
                <p:spPr>
                  <a:xfrm>
                    <a:off x="3140575" y="5110134"/>
                    <a:ext cx="68225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9" name="角丸四角形 648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0" name="円/楕円 787"/>
                  <p:cNvSpPr/>
                  <p:nvPr/>
                </p:nvSpPr>
                <p:spPr>
                  <a:xfrm>
                    <a:off x="3464425" y="5110134"/>
                    <a:ext cx="68225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1" name="月 650"/>
                  <p:cNvSpPr/>
                  <p:nvPr/>
                </p:nvSpPr>
                <p:spPr>
                  <a:xfrm rot="16200000">
                    <a:off x="3149741" y="4912650"/>
                    <a:ext cx="37443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2" name="月 651"/>
                  <p:cNvSpPr/>
                  <p:nvPr/>
                </p:nvSpPr>
                <p:spPr>
                  <a:xfrm rot="16200000">
                    <a:off x="3475617" y="4912650"/>
                    <a:ext cx="37443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5" name="月 644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円/楕円 4"/>
                <p:cNvSpPr/>
                <p:nvPr/>
              </p:nvSpPr>
              <p:spPr>
                <a:xfrm rot="10800000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11" name="グループ化 610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612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4" name="正方形/長方形 613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5" name="グループ化 614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26" name="グループ化 625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36" name="片側の 2 つの角を丸めた四角形 63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7" name="片側の 2 つの角を丸めた四角形 63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7" name="グループ化 626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32" name="円/楕円 631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33" name="グループ化 632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34" name="片側の 2 つの角を丸めた四角形 633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5" name="片側の 2 つの角を丸めた四角形 634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28" name="グループ化 627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30" name="片側の 2 つの角を丸めた四角形 62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1" name="片側の 2 つの角を丸めた四角形 63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9" name="台形 628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6" name="正方形/長方形 615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正方形/長方形 616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正方形/長方形 617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正方形/長方形 618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正方形/長方形 619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正方形/長方形 620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正方形/長方形 621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正方形/長方形 622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正方形/長方形 623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63" name="グループ化 662"/>
          <p:cNvGrpSpPr>
            <a:grpSpLocks noChangeAspect="1"/>
          </p:cNvGrpSpPr>
          <p:nvPr/>
        </p:nvGrpSpPr>
        <p:grpSpPr>
          <a:xfrm>
            <a:off x="320755" y="5021143"/>
            <a:ext cx="1873217" cy="1288132"/>
            <a:chOff x="-1182988" y="4616294"/>
            <a:chExt cx="2341521" cy="1610165"/>
          </a:xfrm>
        </p:grpSpPr>
        <p:grpSp>
          <p:nvGrpSpPr>
            <p:cNvPr id="664" name="グループ化 663"/>
            <p:cNvGrpSpPr/>
            <p:nvPr/>
          </p:nvGrpSpPr>
          <p:grpSpPr>
            <a:xfrm>
              <a:off x="-570495" y="4616294"/>
              <a:ext cx="1004412" cy="1168348"/>
              <a:chOff x="-1769254" y="7491555"/>
              <a:chExt cx="1004412" cy="1168348"/>
            </a:xfrm>
          </p:grpSpPr>
          <p:grpSp>
            <p:nvGrpSpPr>
              <p:cNvPr id="685" name="グループ化 684"/>
              <p:cNvGrpSpPr/>
              <p:nvPr/>
            </p:nvGrpSpPr>
            <p:grpSpPr>
              <a:xfrm>
                <a:off x="-1724259" y="8118892"/>
                <a:ext cx="916517" cy="541011"/>
                <a:chOff x="-474612" y="3652336"/>
                <a:chExt cx="916517" cy="541011"/>
              </a:xfrm>
            </p:grpSpPr>
            <p:sp>
              <p:nvSpPr>
                <p:cNvPr id="702" name="片側の 2 つの角を丸めた四角形 2698"/>
                <p:cNvSpPr/>
                <p:nvPr/>
              </p:nvSpPr>
              <p:spPr>
                <a:xfrm>
                  <a:off x="-474612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3" name="グループ化 702"/>
                <p:cNvGrpSpPr/>
                <p:nvPr/>
              </p:nvGrpSpPr>
              <p:grpSpPr>
                <a:xfrm>
                  <a:off x="-174385" y="3652336"/>
                  <a:ext cx="313967" cy="536755"/>
                  <a:chOff x="-205086" y="5488751"/>
                  <a:chExt cx="313967" cy="536755"/>
                </a:xfrm>
              </p:grpSpPr>
              <p:grpSp>
                <p:nvGrpSpPr>
                  <p:cNvPr id="704" name="グループ化 703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08" name="台形 70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9" name="台形 70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5" name="グループ化 704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06" name="直角三角形 70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7" name="直角三角形 70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86" name="グループ化 685"/>
              <p:cNvGrpSpPr/>
              <p:nvPr/>
            </p:nvGrpSpPr>
            <p:grpSpPr>
              <a:xfrm>
                <a:off x="-1769254" y="7491555"/>
                <a:ext cx="1004412" cy="1069860"/>
                <a:chOff x="-459400" y="4574314"/>
                <a:chExt cx="822595" cy="876194"/>
              </a:xfrm>
            </p:grpSpPr>
            <p:sp>
              <p:nvSpPr>
                <p:cNvPr id="687" name="フリーフォーム 686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8" name="グループ化 687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700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1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9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0" name="フリーフォーム 689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2" name="グループ化 691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694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5" name="楕円 562"/>
                  <p:cNvSpPr/>
                  <p:nvPr/>
                </p:nvSpPr>
                <p:spPr>
                  <a:xfrm>
                    <a:off x="-253100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6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7" name="楕円 564"/>
                  <p:cNvSpPr/>
                  <p:nvPr/>
                </p:nvSpPr>
                <p:spPr>
                  <a:xfrm>
                    <a:off x="67575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8" name="フリーフォーム 697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フリーフォーム 698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3" name="円/楕円 4"/>
                <p:cNvSpPr/>
                <p:nvPr/>
              </p:nvSpPr>
              <p:spPr>
                <a:xfrm rot="10800000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65" name="グループ化 664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666" name="正方形/長方形 665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正方形/長方形 666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正方形/長方形 668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正方形/長方形 669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正方形/長方形 670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正方形/長方形 671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3" name="正方形/長方形 672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正方形/長方形 673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正方形/長方形 674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679" name="1 つの角を丸めた四角形 67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1 つの角を丸めた四角形 67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1" name="五角形 68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五角形 68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3" name="台形 68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4" name="台形 68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7" name="正方形/長方形 676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正方形/長方形 677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0" name="グループ化 709"/>
          <p:cNvGrpSpPr>
            <a:grpSpLocks noChangeAspect="1"/>
          </p:cNvGrpSpPr>
          <p:nvPr/>
        </p:nvGrpSpPr>
        <p:grpSpPr>
          <a:xfrm>
            <a:off x="2211473" y="5106080"/>
            <a:ext cx="1754282" cy="1220182"/>
            <a:chOff x="1483608" y="4701231"/>
            <a:chExt cx="2192852" cy="1525228"/>
          </a:xfrm>
        </p:grpSpPr>
        <p:grpSp>
          <p:nvGrpSpPr>
            <p:cNvPr id="711" name="グループ化 710"/>
            <p:cNvGrpSpPr/>
            <p:nvPr/>
          </p:nvGrpSpPr>
          <p:grpSpPr>
            <a:xfrm>
              <a:off x="2119458" y="4701231"/>
              <a:ext cx="916517" cy="1083411"/>
              <a:chOff x="-612542" y="7576492"/>
              <a:chExt cx="916517" cy="1083411"/>
            </a:xfrm>
          </p:grpSpPr>
          <p:grpSp>
            <p:nvGrpSpPr>
              <p:cNvPr id="722" name="グループ化 721"/>
              <p:cNvGrpSpPr/>
              <p:nvPr/>
            </p:nvGrpSpPr>
            <p:grpSpPr>
              <a:xfrm>
                <a:off x="-612542" y="8118892"/>
                <a:ext cx="916517" cy="541011"/>
                <a:chOff x="637105" y="3652336"/>
                <a:chExt cx="916517" cy="541011"/>
              </a:xfrm>
            </p:grpSpPr>
            <p:sp>
              <p:nvSpPr>
                <p:cNvPr id="741" name="片側の 2 つの角を丸めた四角形 2698"/>
                <p:cNvSpPr/>
                <p:nvPr/>
              </p:nvSpPr>
              <p:spPr>
                <a:xfrm>
                  <a:off x="637105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2" name="グループ化 741"/>
                <p:cNvGrpSpPr/>
                <p:nvPr/>
              </p:nvGrpSpPr>
              <p:grpSpPr>
                <a:xfrm>
                  <a:off x="937342" y="3652336"/>
                  <a:ext cx="313967" cy="536755"/>
                  <a:chOff x="-205086" y="5488751"/>
                  <a:chExt cx="313967" cy="536755"/>
                </a:xfrm>
              </p:grpSpPr>
              <p:grpSp>
                <p:nvGrpSpPr>
                  <p:cNvPr id="743" name="グループ化 742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47" name="台形 74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台形 74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44" name="グループ化 743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45" name="直角三角形 74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6" name="直角三角形 74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23" name="グループ化 722"/>
              <p:cNvGrpSpPr/>
              <p:nvPr/>
            </p:nvGrpSpPr>
            <p:grpSpPr>
              <a:xfrm>
                <a:off x="-594649" y="7576492"/>
                <a:ext cx="878656" cy="958902"/>
                <a:chOff x="703823" y="4649208"/>
                <a:chExt cx="719603" cy="785322"/>
              </a:xfrm>
            </p:grpSpPr>
            <p:grpSp>
              <p:nvGrpSpPr>
                <p:cNvPr id="726" name="グループ化 72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73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7" name="グループ化 72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73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9" name="グループ化 728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733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4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0" name="台形 729"/>
                <p:cNvSpPr/>
                <p:nvPr/>
              </p:nvSpPr>
              <p:spPr>
                <a:xfrm>
                  <a:off x="973832" y="5175410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1" name="フリーフォーム 730"/>
                <p:cNvSpPr/>
                <p:nvPr/>
              </p:nvSpPr>
              <p:spPr>
                <a:xfrm>
                  <a:off x="993598" y="5084227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2" name="円/楕円 4"/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4" name="円/楕円 723"/>
              <p:cNvSpPr/>
              <p:nvPr/>
            </p:nvSpPr>
            <p:spPr>
              <a:xfrm>
                <a:off x="-475545" y="8018685"/>
                <a:ext cx="210585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円/楕円 724"/>
              <p:cNvSpPr/>
              <p:nvPr/>
            </p:nvSpPr>
            <p:spPr>
              <a:xfrm>
                <a:off x="-41063" y="8018685"/>
                <a:ext cx="210585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2" name="グループ化 711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13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正方形/長方形 713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正方形/長方形 714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正方形/長方形 715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正方形/長方形 716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8" name="グループ化 717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20" name="ドーナツ 71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台形 72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9" name="正方形/長方形 718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9" name="グループ化 748"/>
          <p:cNvGrpSpPr>
            <a:grpSpLocks noChangeAspect="1"/>
          </p:cNvGrpSpPr>
          <p:nvPr/>
        </p:nvGrpSpPr>
        <p:grpSpPr>
          <a:xfrm>
            <a:off x="4098817" y="5188379"/>
            <a:ext cx="1754283" cy="1154343"/>
            <a:chOff x="4048514" y="4783530"/>
            <a:chExt cx="2192854" cy="1442929"/>
          </a:xfrm>
        </p:grpSpPr>
        <p:grpSp>
          <p:nvGrpSpPr>
            <p:cNvPr id="750" name="グループ化 749"/>
            <p:cNvGrpSpPr/>
            <p:nvPr/>
          </p:nvGrpSpPr>
          <p:grpSpPr>
            <a:xfrm>
              <a:off x="4649010" y="4783530"/>
              <a:ext cx="916517" cy="1001112"/>
              <a:chOff x="523707" y="7658791"/>
              <a:chExt cx="916517" cy="1001112"/>
            </a:xfrm>
          </p:grpSpPr>
          <p:grpSp>
            <p:nvGrpSpPr>
              <p:cNvPr id="774" name="グループ化 773"/>
              <p:cNvGrpSpPr/>
              <p:nvPr/>
            </p:nvGrpSpPr>
            <p:grpSpPr>
              <a:xfrm>
                <a:off x="523707" y="8118892"/>
                <a:ext cx="916517" cy="541011"/>
                <a:chOff x="1773354" y="3652336"/>
                <a:chExt cx="916517" cy="541011"/>
              </a:xfrm>
            </p:grpSpPr>
            <p:sp>
              <p:nvSpPr>
                <p:cNvPr id="789" name="片側の 2 つの角を丸めた四角形 2698"/>
                <p:cNvSpPr/>
                <p:nvPr/>
              </p:nvSpPr>
              <p:spPr>
                <a:xfrm>
                  <a:off x="1773354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0" name="グループ化 789"/>
                <p:cNvGrpSpPr/>
                <p:nvPr/>
              </p:nvGrpSpPr>
              <p:grpSpPr>
                <a:xfrm>
                  <a:off x="2074631" y="3652336"/>
                  <a:ext cx="313967" cy="536755"/>
                  <a:chOff x="2043930" y="5488751"/>
                  <a:chExt cx="313967" cy="536755"/>
                </a:xfrm>
              </p:grpSpPr>
              <p:grpSp>
                <p:nvGrpSpPr>
                  <p:cNvPr id="791" name="グループ化 790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95" name="台形 79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6" name="台形 79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2" name="グループ化 791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93" name="直角三角形 79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4" name="直角三角形 79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75" name="グループ化 774"/>
              <p:cNvGrpSpPr/>
              <p:nvPr/>
            </p:nvGrpSpPr>
            <p:grpSpPr>
              <a:xfrm>
                <a:off x="550391" y="7658791"/>
                <a:ext cx="878658" cy="877220"/>
                <a:chOff x="1788472" y="3196154"/>
                <a:chExt cx="878658" cy="877220"/>
              </a:xfrm>
            </p:grpSpPr>
            <p:grpSp>
              <p:nvGrpSpPr>
                <p:cNvPr id="776" name="グループ化 775"/>
                <p:cNvGrpSpPr/>
                <p:nvPr/>
              </p:nvGrpSpPr>
              <p:grpSpPr>
                <a:xfrm>
                  <a:off x="1788472" y="3196154"/>
                  <a:ext cx="878658" cy="877220"/>
                  <a:chOff x="1837298" y="4693407"/>
                  <a:chExt cx="719604" cy="718427"/>
                </a:xfrm>
              </p:grpSpPr>
              <p:sp>
                <p:nvSpPr>
                  <p:cNvPr id="779" name="星 24 77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3" name="弦 782"/>
                  <p:cNvSpPr/>
                  <p:nvPr/>
                </p:nvSpPr>
                <p:spPr>
                  <a:xfrm>
                    <a:off x="2244569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4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5" name="弦 784"/>
                  <p:cNvSpPr/>
                  <p:nvPr/>
                </p:nvSpPr>
                <p:spPr>
                  <a:xfrm flipH="1">
                    <a:off x="1952637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6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7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8" name="円/楕円 4"/>
                  <p:cNvSpPr/>
                  <p:nvPr/>
                </p:nvSpPr>
                <p:spPr>
                  <a:xfrm rot="10800000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7" name="円/楕円 776"/>
                <p:cNvSpPr/>
                <p:nvPr/>
              </p:nvSpPr>
              <p:spPr>
                <a:xfrm>
                  <a:off x="2349300" y="3705191"/>
                  <a:ext cx="99224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8" name="円/楕円 777"/>
                <p:cNvSpPr/>
                <p:nvPr/>
              </p:nvSpPr>
              <p:spPr>
                <a:xfrm>
                  <a:off x="1990417" y="3701409"/>
                  <a:ext cx="99224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51" name="グループ化 750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752" name="グループ化 75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772" name="爆発 1 77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爆発 1 77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770" name="爆発 1 76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1" name="爆発 1 77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54" name="グループ化 75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768" name="爆発 1 76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9" name="爆発 1 76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正方形/長方形 75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正方形/長方形 75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正方形/長方形 75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正方形/長方形 75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正方形/長方形 75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1" name="グループ化 76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762" name="1 つの角を丸めた四角形 76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1 つの角を丸めた四角形 76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五角形 76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5" name="五角形 76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台形 76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台形 76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97" name="グループ化 796"/>
          <p:cNvGrpSpPr>
            <a:grpSpLocks noChangeAspect="1"/>
          </p:cNvGrpSpPr>
          <p:nvPr/>
        </p:nvGrpSpPr>
        <p:grpSpPr>
          <a:xfrm>
            <a:off x="7833320" y="5224819"/>
            <a:ext cx="1777739" cy="1125191"/>
            <a:chOff x="9358184" y="4819970"/>
            <a:chExt cx="2222174" cy="1406489"/>
          </a:xfrm>
        </p:grpSpPr>
        <p:grpSp>
          <p:nvGrpSpPr>
            <p:cNvPr id="798" name="グループ化 797"/>
            <p:cNvGrpSpPr/>
            <p:nvPr/>
          </p:nvGrpSpPr>
          <p:grpSpPr>
            <a:xfrm>
              <a:off x="10095033" y="4819970"/>
              <a:ext cx="916517" cy="964672"/>
              <a:chOff x="2771742" y="7695231"/>
              <a:chExt cx="916517" cy="964672"/>
            </a:xfrm>
          </p:grpSpPr>
          <p:grpSp>
            <p:nvGrpSpPr>
              <p:cNvPr id="812" name="グループ化 811"/>
              <p:cNvGrpSpPr/>
              <p:nvPr/>
            </p:nvGrpSpPr>
            <p:grpSpPr>
              <a:xfrm>
                <a:off x="2771742" y="8121594"/>
                <a:ext cx="916517" cy="538309"/>
                <a:chOff x="4021389" y="3655038"/>
                <a:chExt cx="916517" cy="538309"/>
              </a:xfrm>
            </p:grpSpPr>
            <p:sp>
              <p:nvSpPr>
                <p:cNvPr id="829" name="片側の 2 つの角を丸めた四角形 2698"/>
                <p:cNvSpPr/>
                <p:nvPr/>
              </p:nvSpPr>
              <p:spPr>
                <a:xfrm>
                  <a:off x="4021389" y="3655038"/>
                  <a:ext cx="916517" cy="538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517" h="538309">
                      <a:moveTo>
                        <a:pt x="243788" y="0"/>
                      </a:moveTo>
                      <a:lnTo>
                        <a:pt x="670633" y="0"/>
                      </a:lnTo>
                      <a:cubicBezTo>
                        <a:pt x="703932" y="0"/>
                        <a:pt x="732960" y="18285"/>
                        <a:pt x="747033" y="46034"/>
                      </a:cubicBezTo>
                      <a:lnTo>
                        <a:pt x="758457" y="61886"/>
                      </a:lnTo>
                      <a:lnTo>
                        <a:pt x="907144" y="390182"/>
                      </a:lnTo>
                      <a:cubicBezTo>
                        <a:pt x="931056" y="442977"/>
                        <a:pt x="907641" y="505158"/>
                        <a:pt x="854846" y="529069"/>
                      </a:cubicBezTo>
                      <a:cubicBezTo>
                        <a:pt x="822684" y="543636"/>
                        <a:pt x="787038" y="540639"/>
                        <a:pt x="759644" y="522485"/>
                      </a:cubicBezTo>
                      <a:lnTo>
                        <a:pt x="759644" y="534053"/>
                      </a:lnTo>
                      <a:lnTo>
                        <a:pt x="154777" y="534053"/>
                      </a:lnTo>
                      <a:lnTo>
                        <a:pt x="154777" y="523778"/>
                      </a:lnTo>
                      <a:cubicBezTo>
                        <a:pt x="127666" y="540781"/>
                        <a:pt x="93014" y="543266"/>
                        <a:pt x="61671" y="529070"/>
                      </a:cubicBezTo>
                      <a:cubicBezTo>
                        <a:pt x="8876" y="505159"/>
                        <a:pt x="-14538" y="442978"/>
                        <a:pt x="9373" y="390183"/>
                      </a:cubicBezTo>
                      <a:lnTo>
                        <a:pt x="158060" y="61887"/>
                      </a:lnTo>
                      <a:lnTo>
                        <a:pt x="161107" y="57660"/>
                      </a:lnTo>
                      <a:cubicBezTo>
                        <a:pt x="173276" y="23867"/>
                        <a:pt x="205745" y="0"/>
                        <a:pt x="243788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4403682" y="3657341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31" name="台形 83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2" name="台形 83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13" name="グループ化 812"/>
              <p:cNvGrpSpPr/>
              <p:nvPr/>
            </p:nvGrpSpPr>
            <p:grpSpPr>
              <a:xfrm>
                <a:off x="3061721" y="8118892"/>
                <a:ext cx="313967" cy="126641"/>
                <a:chOff x="-199574" y="5488751"/>
                <a:chExt cx="313967" cy="126641"/>
              </a:xfrm>
            </p:grpSpPr>
            <p:sp>
              <p:nvSpPr>
                <p:cNvPr id="827" name="直角三角形 826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8" name="直角三角形 827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4" name="グループ化 813"/>
              <p:cNvGrpSpPr/>
              <p:nvPr/>
            </p:nvGrpSpPr>
            <p:grpSpPr>
              <a:xfrm>
                <a:off x="2779377" y="7695231"/>
                <a:ext cx="878656" cy="817598"/>
                <a:chOff x="4029024" y="3228675"/>
                <a:chExt cx="878656" cy="817598"/>
              </a:xfrm>
            </p:grpSpPr>
            <p:sp>
              <p:nvSpPr>
                <p:cNvPr id="815" name="角丸四角形 1206"/>
                <p:cNvSpPr/>
                <p:nvPr/>
              </p:nvSpPr>
              <p:spPr>
                <a:xfrm>
                  <a:off x="4065190" y="3228675"/>
                  <a:ext cx="806322" cy="5650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6" name="グループ化 815"/>
                <p:cNvGrpSpPr/>
                <p:nvPr/>
              </p:nvGrpSpPr>
              <p:grpSpPr>
                <a:xfrm>
                  <a:off x="4029024" y="3560065"/>
                  <a:ext cx="878656" cy="261684"/>
                  <a:chOff x="4108550" y="5036232"/>
                  <a:chExt cx="719603" cy="214314"/>
                </a:xfrm>
              </p:grpSpPr>
              <p:sp>
                <p:nvSpPr>
                  <p:cNvPr id="825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6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7" name="角丸四角形 816"/>
                <p:cNvSpPr/>
                <p:nvPr/>
              </p:nvSpPr>
              <p:spPr>
                <a:xfrm>
                  <a:off x="4113934" y="3273081"/>
                  <a:ext cx="708834" cy="773192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8" name="グループ化 817"/>
                <p:cNvGrpSpPr/>
                <p:nvPr/>
              </p:nvGrpSpPr>
              <p:grpSpPr>
                <a:xfrm>
                  <a:off x="4173977" y="3485812"/>
                  <a:ext cx="588748" cy="202459"/>
                  <a:chOff x="4232627" y="4959727"/>
                  <a:chExt cx="482174" cy="165809"/>
                </a:xfrm>
              </p:grpSpPr>
              <p:sp>
                <p:nvSpPr>
                  <p:cNvPr id="821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2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3" name="円/楕円 757"/>
                  <p:cNvSpPr/>
                  <p:nvPr/>
                </p:nvSpPr>
                <p:spPr>
                  <a:xfrm>
                    <a:off x="4249121" y="5088093"/>
                    <a:ext cx="173258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4" name="円/楕円 758"/>
                  <p:cNvSpPr/>
                  <p:nvPr/>
                </p:nvSpPr>
                <p:spPr>
                  <a:xfrm>
                    <a:off x="4515652" y="5088093"/>
                    <a:ext cx="173258" cy="3744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9" name="フリーフォーム 818"/>
                <p:cNvSpPr/>
                <p:nvPr/>
              </p:nvSpPr>
              <p:spPr>
                <a:xfrm rot="18900000">
                  <a:off x="4400699" y="3731740"/>
                  <a:ext cx="135304" cy="135304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円/楕円 4"/>
                <p:cNvSpPr/>
                <p:nvPr/>
              </p:nvSpPr>
              <p:spPr>
                <a:xfrm flipV="1">
                  <a:off x="4347292" y="3894737"/>
                  <a:ext cx="242118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99" name="グループ化 798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800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片側の 2 つの角を丸めた四角形 802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角丸四角形 803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5" name="角丸四角形 804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6" name="片側の 2 つの角を丸めた四角形 805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角丸四角形 806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角丸四角形 807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10" name="ドーナツ 80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台形 81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pptx413_デスクワーク中の男性のイラスト3</dc:title>
  <dc:subject>pptx413_デスクワーク中の男性のイラスト3</dc:subject>
  <dc:creator>http://www.digipot.net</dc:creator>
  <cp:lastModifiedBy/>
  <cp:revision>1</cp:revision>
  <dcterms:created xsi:type="dcterms:W3CDTF">2014-01-30T05:12:09Z</dcterms:created>
  <dcterms:modified xsi:type="dcterms:W3CDTF">2016-04-07T01:56:06Z</dcterms:modified>
  <cp:category/>
  <cp:version>1</cp:version>
</cp:coreProperties>
</file>